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3" r:id="rId2"/>
    <p:sldId id="302" r:id="rId3"/>
    <p:sldId id="305" r:id="rId4"/>
    <p:sldId id="306" r:id="rId5"/>
    <p:sldId id="307" r:id="rId6"/>
    <p:sldId id="308" r:id="rId7"/>
    <p:sldId id="309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B06F9BB-8F8D-4DF7-9CEF-DBED2FC93B30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05CB4652-FB9C-4E51-9910-DD94EBB04525}">
      <dgm:prSet phldrT="[Metin]"/>
      <dgm:spPr/>
      <dgm:t>
        <a:bodyPr/>
        <a:lstStyle/>
        <a:p>
          <a:r>
            <a:rPr lang="tr-TR" dirty="0"/>
            <a:t>Toplu Çıkar Uyuşmazlıkları</a:t>
          </a:r>
        </a:p>
      </dgm:t>
    </dgm:pt>
    <dgm:pt modelId="{A0C876A0-D762-4BDD-9B17-F2798F7DE259}" type="parTrans" cxnId="{A3AFF207-2C89-4C1A-87FC-1A7BD8DF30A5}">
      <dgm:prSet/>
      <dgm:spPr/>
      <dgm:t>
        <a:bodyPr/>
        <a:lstStyle/>
        <a:p>
          <a:endParaRPr lang="tr-TR"/>
        </a:p>
      </dgm:t>
    </dgm:pt>
    <dgm:pt modelId="{6D7421BE-DD30-4527-9C24-36E9789ECE43}" type="sibTrans" cxnId="{A3AFF207-2C89-4C1A-87FC-1A7BD8DF30A5}">
      <dgm:prSet/>
      <dgm:spPr/>
      <dgm:t>
        <a:bodyPr/>
        <a:lstStyle/>
        <a:p>
          <a:endParaRPr lang="tr-TR"/>
        </a:p>
      </dgm:t>
    </dgm:pt>
    <dgm:pt modelId="{F63A9929-F090-4B1B-8D5B-88F1199C52AE}">
      <dgm:prSet phldrT="[Metin]"/>
      <dgm:spPr/>
      <dgm:t>
        <a:bodyPr/>
        <a:lstStyle/>
        <a:p>
          <a:r>
            <a:rPr lang="tr-TR" dirty="0"/>
            <a:t>Gönüllü Tahkim</a:t>
          </a:r>
        </a:p>
      </dgm:t>
    </dgm:pt>
    <dgm:pt modelId="{1D70DC7A-70C4-4B21-812B-F09D1DA01FD4}" type="parTrans" cxnId="{098135F0-3A70-4F7E-AF27-369F353AAF09}">
      <dgm:prSet/>
      <dgm:spPr/>
      <dgm:t>
        <a:bodyPr/>
        <a:lstStyle/>
        <a:p>
          <a:endParaRPr lang="tr-TR"/>
        </a:p>
      </dgm:t>
    </dgm:pt>
    <dgm:pt modelId="{7F28001C-D296-4AED-9C9F-815E95E1CB5D}" type="sibTrans" cxnId="{098135F0-3A70-4F7E-AF27-369F353AAF09}">
      <dgm:prSet/>
      <dgm:spPr/>
      <dgm:t>
        <a:bodyPr/>
        <a:lstStyle/>
        <a:p>
          <a:endParaRPr lang="tr-TR"/>
        </a:p>
      </dgm:t>
    </dgm:pt>
    <dgm:pt modelId="{79D2A5CB-C1BD-4CA9-B0D8-E36E0F8C105F}">
      <dgm:prSet phldrT="[Metin]"/>
      <dgm:spPr/>
      <dgm:t>
        <a:bodyPr/>
        <a:lstStyle/>
        <a:p>
          <a:r>
            <a:rPr lang="tr-TR" dirty="0"/>
            <a:t>Arabuluculuk </a:t>
          </a:r>
        </a:p>
      </dgm:t>
    </dgm:pt>
    <dgm:pt modelId="{EAA6C00C-4100-4FEC-B247-91281411844D}" type="parTrans" cxnId="{55338E2C-3410-482A-9C29-073D99218773}">
      <dgm:prSet/>
      <dgm:spPr/>
      <dgm:t>
        <a:bodyPr/>
        <a:lstStyle/>
        <a:p>
          <a:endParaRPr lang="tr-TR"/>
        </a:p>
      </dgm:t>
    </dgm:pt>
    <dgm:pt modelId="{7137FFBF-7DD6-44A1-8F70-AE87F41AA50D}" type="sibTrans" cxnId="{55338E2C-3410-482A-9C29-073D99218773}">
      <dgm:prSet/>
      <dgm:spPr/>
      <dgm:t>
        <a:bodyPr/>
        <a:lstStyle/>
        <a:p>
          <a:endParaRPr lang="tr-TR"/>
        </a:p>
      </dgm:t>
    </dgm:pt>
    <dgm:pt modelId="{5BDBE429-7FC2-4D31-ABD0-4AF6E85CF750}">
      <dgm:prSet phldrT="[Metin]"/>
      <dgm:spPr/>
      <dgm:t>
        <a:bodyPr/>
        <a:lstStyle/>
        <a:p>
          <a:r>
            <a:rPr lang="tr-TR" dirty="0"/>
            <a:t>Toplu İş Sözleşmesi </a:t>
          </a:r>
        </a:p>
      </dgm:t>
    </dgm:pt>
    <dgm:pt modelId="{BA0FD6AA-5AE0-47E4-96DD-3D16F1D539DC}" type="parTrans" cxnId="{D650E7C5-C5CD-4E20-A82E-156E3D219A68}">
      <dgm:prSet/>
      <dgm:spPr/>
      <dgm:t>
        <a:bodyPr/>
        <a:lstStyle/>
        <a:p>
          <a:endParaRPr lang="tr-TR"/>
        </a:p>
      </dgm:t>
    </dgm:pt>
    <dgm:pt modelId="{9ACF0099-135A-4FF4-B1FA-46E5FB803F45}" type="sibTrans" cxnId="{D650E7C5-C5CD-4E20-A82E-156E3D219A68}">
      <dgm:prSet/>
      <dgm:spPr/>
      <dgm:t>
        <a:bodyPr/>
        <a:lstStyle/>
        <a:p>
          <a:endParaRPr lang="tr-TR"/>
        </a:p>
      </dgm:t>
    </dgm:pt>
    <dgm:pt modelId="{906E17DE-BF89-4DC1-AE65-02AFE4D4C542}">
      <dgm:prSet/>
      <dgm:spPr/>
      <dgm:t>
        <a:bodyPr/>
        <a:lstStyle/>
        <a:p>
          <a:r>
            <a:rPr lang="tr-TR" dirty="0"/>
            <a:t>Grev</a:t>
          </a:r>
        </a:p>
      </dgm:t>
    </dgm:pt>
    <dgm:pt modelId="{0A5573A5-1603-47D3-A943-CF2B4A684F75}" type="parTrans" cxnId="{7F1EF726-84D3-42C2-B746-45AE5255C23E}">
      <dgm:prSet/>
      <dgm:spPr/>
      <dgm:t>
        <a:bodyPr/>
        <a:lstStyle/>
        <a:p>
          <a:endParaRPr lang="tr-TR"/>
        </a:p>
      </dgm:t>
    </dgm:pt>
    <dgm:pt modelId="{E63F29D9-678D-42F4-9C6A-D9AD77D54915}" type="sibTrans" cxnId="{7F1EF726-84D3-42C2-B746-45AE5255C23E}">
      <dgm:prSet/>
      <dgm:spPr/>
      <dgm:t>
        <a:bodyPr/>
        <a:lstStyle/>
        <a:p>
          <a:endParaRPr lang="tr-TR"/>
        </a:p>
      </dgm:t>
    </dgm:pt>
    <dgm:pt modelId="{935CE819-FB26-4025-979D-EF0CE53E5486}">
      <dgm:prSet/>
      <dgm:spPr/>
      <dgm:t>
        <a:bodyPr/>
        <a:lstStyle/>
        <a:p>
          <a:r>
            <a:rPr lang="tr-TR" dirty="0"/>
            <a:t>Grev Yasakları</a:t>
          </a:r>
        </a:p>
      </dgm:t>
    </dgm:pt>
    <dgm:pt modelId="{B5AA1E67-DAD3-4593-BB42-7D70FB70203D}" type="parTrans" cxnId="{19D42917-6B50-41EA-AFF9-63D3EA32A066}">
      <dgm:prSet/>
      <dgm:spPr/>
      <dgm:t>
        <a:bodyPr/>
        <a:lstStyle/>
        <a:p>
          <a:endParaRPr lang="tr-TR"/>
        </a:p>
      </dgm:t>
    </dgm:pt>
    <dgm:pt modelId="{C07C81E0-862D-4C77-A3D2-9CCDD5278424}" type="sibTrans" cxnId="{19D42917-6B50-41EA-AFF9-63D3EA32A066}">
      <dgm:prSet/>
      <dgm:spPr/>
      <dgm:t>
        <a:bodyPr/>
        <a:lstStyle/>
        <a:p>
          <a:endParaRPr lang="tr-TR"/>
        </a:p>
      </dgm:t>
    </dgm:pt>
    <dgm:pt modelId="{91A3DB57-4347-4C5A-990A-64284A29C1B0}">
      <dgm:prSet/>
      <dgm:spPr/>
      <dgm:t>
        <a:bodyPr/>
        <a:lstStyle/>
        <a:p>
          <a:r>
            <a:rPr lang="tr-TR" dirty="0"/>
            <a:t>Yüksek Hakem Kurulu</a:t>
          </a:r>
        </a:p>
      </dgm:t>
    </dgm:pt>
    <dgm:pt modelId="{4ED03991-79EB-4A53-A0D5-4D6D9CBECDCE}" type="parTrans" cxnId="{D801FA8C-107F-492D-ACD8-7CD658A9BE0D}">
      <dgm:prSet/>
      <dgm:spPr/>
      <dgm:t>
        <a:bodyPr/>
        <a:lstStyle/>
        <a:p>
          <a:endParaRPr lang="tr-TR"/>
        </a:p>
      </dgm:t>
    </dgm:pt>
    <dgm:pt modelId="{E3B3CF4B-95EB-49D3-99D7-7021CC55F599}" type="sibTrans" cxnId="{D801FA8C-107F-492D-ACD8-7CD658A9BE0D}">
      <dgm:prSet/>
      <dgm:spPr/>
      <dgm:t>
        <a:bodyPr/>
        <a:lstStyle/>
        <a:p>
          <a:endParaRPr lang="tr-TR"/>
        </a:p>
      </dgm:t>
    </dgm:pt>
    <dgm:pt modelId="{1DD29F84-F489-43A6-B4E4-05AC32AAC892}" type="pres">
      <dgm:prSet presAssocID="{1B06F9BB-8F8D-4DF7-9CEF-DBED2FC93B30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6A1B33B2-C482-4629-8230-91EB1EA29447}" type="pres">
      <dgm:prSet presAssocID="{05CB4652-FB9C-4E51-9910-DD94EBB04525}" presName="hierRoot1" presStyleCnt="0"/>
      <dgm:spPr/>
    </dgm:pt>
    <dgm:pt modelId="{8C2AE4D0-5080-4C45-A2F5-E02159040C16}" type="pres">
      <dgm:prSet presAssocID="{05CB4652-FB9C-4E51-9910-DD94EBB04525}" presName="composite" presStyleCnt="0"/>
      <dgm:spPr/>
    </dgm:pt>
    <dgm:pt modelId="{1E36DACE-DEA0-491C-8E06-791AB53DB584}" type="pres">
      <dgm:prSet presAssocID="{05CB4652-FB9C-4E51-9910-DD94EBB04525}" presName="background" presStyleLbl="node0" presStyleIdx="0" presStyleCnt="1"/>
      <dgm:spPr/>
    </dgm:pt>
    <dgm:pt modelId="{519C6D08-4C8A-46E7-8CEF-E747FB0191A8}" type="pres">
      <dgm:prSet presAssocID="{05CB4652-FB9C-4E51-9910-DD94EBB04525}" presName="text" presStyleLbl="fgAcc0" presStyleIdx="0" presStyleCnt="1">
        <dgm:presLayoutVars>
          <dgm:chPref val="3"/>
        </dgm:presLayoutVars>
      </dgm:prSet>
      <dgm:spPr/>
    </dgm:pt>
    <dgm:pt modelId="{86C0212B-C794-4E6B-91EB-068A67005BD7}" type="pres">
      <dgm:prSet presAssocID="{05CB4652-FB9C-4E51-9910-DD94EBB04525}" presName="hierChild2" presStyleCnt="0"/>
      <dgm:spPr/>
    </dgm:pt>
    <dgm:pt modelId="{B36F910D-9C33-487D-9B00-8CC7BF75C259}" type="pres">
      <dgm:prSet presAssocID="{1D70DC7A-70C4-4B21-812B-F09D1DA01FD4}" presName="Name10" presStyleLbl="parChTrans1D2" presStyleIdx="0" presStyleCnt="2"/>
      <dgm:spPr/>
    </dgm:pt>
    <dgm:pt modelId="{9FD732DE-6ED7-4172-BB1C-98E68DDBD519}" type="pres">
      <dgm:prSet presAssocID="{F63A9929-F090-4B1B-8D5B-88F1199C52AE}" presName="hierRoot2" presStyleCnt="0"/>
      <dgm:spPr/>
    </dgm:pt>
    <dgm:pt modelId="{09BFA722-0C2C-4DB4-BB45-A4CDCEF4EFC6}" type="pres">
      <dgm:prSet presAssocID="{F63A9929-F090-4B1B-8D5B-88F1199C52AE}" presName="composite2" presStyleCnt="0"/>
      <dgm:spPr/>
    </dgm:pt>
    <dgm:pt modelId="{8C0BB323-FCA6-4467-A2AF-92638E0DBA9B}" type="pres">
      <dgm:prSet presAssocID="{F63A9929-F090-4B1B-8D5B-88F1199C52AE}" presName="background2" presStyleLbl="node2" presStyleIdx="0" presStyleCnt="2"/>
      <dgm:spPr/>
    </dgm:pt>
    <dgm:pt modelId="{CBFB0CF4-BD60-46C4-A0F1-1C8E0BC91CE5}" type="pres">
      <dgm:prSet presAssocID="{F63A9929-F090-4B1B-8D5B-88F1199C52AE}" presName="text2" presStyleLbl="fgAcc2" presStyleIdx="0" presStyleCnt="2">
        <dgm:presLayoutVars>
          <dgm:chPref val="3"/>
        </dgm:presLayoutVars>
      </dgm:prSet>
      <dgm:spPr/>
    </dgm:pt>
    <dgm:pt modelId="{50D2E4B9-5436-430F-BD30-2C53C47EB2F1}" type="pres">
      <dgm:prSet presAssocID="{F63A9929-F090-4B1B-8D5B-88F1199C52AE}" presName="hierChild3" presStyleCnt="0"/>
      <dgm:spPr/>
    </dgm:pt>
    <dgm:pt modelId="{6AA391CD-7F2B-464C-B0BF-13223A695B8D}" type="pres">
      <dgm:prSet presAssocID="{EAA6C00C-4100-4FEC-B247-91281411844D}" presName="Name10" presStyleLbl="parChTrans1D2" presStyleIdx="1" presStyleCnt="2"/>
      <dgm:spPr/>
    </dgm:pt>
    <dgm:pt modelId="{CF33FF5F-0E96-4D39-BC50-14092E78A9D5}" type="pres">
      <dgm:prSet presAssocID="{79D2A5CB-C1BD-4CA9-B0D8-E36E0F8C105F}" presName="hierRoot2" presStyleCnt="0"/>
      <dgm:spPr/>
    </dgm:pt>
    <dgm:pt modelId="{77A2DDF0-B3BF-4F4E-8B39-4F2E40874BFC}" type="pres">
      <dgm:prSet presAssocID="{79D2A5CB-C1BD-4CA9-B0D8-E36E0F8C105F}" presName="composite2" presStyleCnt="0"/>
      <dgm:spPr/>
    </dgm:pt>
    <dgm:pt modelId="{9928E8EC-F736-4390-8F76-8C4EF0021E8B}" type="pres">
      <dgm:prSet presAssocID="{79D2A5CB-C1BD-4CA9-B0D8-E36E0F8C105F}" presName="background2" presStyleLbl="node2" presStyleIdx="1" presStyleCnt="2"/>
      <dgm:spPr/>
    </dgm:pt>
    <dgm:pt modelId="{5B2A88C7-E677-4943-9D52-8AB06D3B717D}" type="pres">
      <dgm:prSet presAssocID="{79D2A5CB-C1BD-4CA9-B0D8-E36E0F8C105F}" presName="text2" presStyleLbl="fgAcc2" presStyleIdx="1" presStyleCnt="2">
        <dgm:presLayoutVars>
          <dgm:chPref val="3"/>
        </dgm:presLayoutVars>
      </dgm:prSet>
      <dgm:spPr/>
    </dgm:pt>
    <dgm:pt modelId="{9A0B523D-8D83-424C-85FD-A3B164F3EE5B}" type="pres">
      <dgm:prSet presAssocID="{79D2A5CB-C1BD-4CA9-B0D8-E36E0F8C105F}" presName="hierChild3" presStyleCnt="0"/>
      <dgm:spPr/>
    </dgm:pt>
    <dgm:pt modelId="{313781E1-09AE-4B97-8188-3FF2245943B8}" type="pres">
      <dgm:prSet presAssocID="{BA0FD6AA-5AE0-47E4-96DD-3D16F1D539DC}" presName="Name17" presStyleLbl="parChTrans1D3" presStyleIdx="0" presStyleCnt="3"/>
      <dgm:spPr/>
    </dgm:pt>
    <dgm:pt modelId="{C4D7E158-3A8B-4DF2-AF13-A7AFA32F1B2A}" type="pres">
      <dgm:prSet presAssocID="{5BDBE429-7FC2-4D31-ABD0-4AF6E85CF750}" presName="hierRoot3" presStyleCnt="0"/>
      <dgm:spPr/>
    </dgm:pt>
    <dgm:pt modelId="{1FAFEBC6-CAA7-451A-9F4B-A55FF1E7D2C3}" type="pres">
      <dgm:prSet presAssocID="{5BDBE429-7FC2-4D31-ABD0-4AF6E85CF750}" presName="composite3" presStyleCnt="0"/>
      <dgm:spPr/>
    </dgm:pt>
    <dgm:pt modelId="{2CC38DDA-80DA-4A46-9A0B-83C47727771A}" type="pres">
      <dgm:prSet presAssocID="{5BDBE429-7FC2-4D31-ABD0-4AF6E85CF750}" presName="background3" presStyleLbl="node3" presStyleIdx="0" presStyleCnt="3"/>
      <dgm:spPr/>
    </dgm:pt>
    <dgm:pt modelId="{A2449F77-2F68-4341-92EF-4281D3DF691F}" type="pres">
      <dgm:prSet presAssocID="{5BDBE429-7FC2-4D31-ABD0-4AF6E85CF750}" presName="text3" presStyleLbl="fgAcc3" presStyleIdx="0" presStyleCnt="3">
        <dgm:presLayoutVars>
          <dgm:chPref val="3"/>
        </dgm:presLayoutVars>
      </dgm:prSet>
      <dgm:spPr/>
    </dgm:pt>
    <dgm:pt modelId="{51AA20B8-5F2D-4DE7-8E64-6291DE7D0E4D}" type="pres">
      <dgm:prSet presAssocID="{5BDBE429-7FC2-4D31-ABD0-4AF6E85CF750}" presName="hierChild4" presStyleCnt="0"/>
      <dgm:spPr/>
    </dgm:pt>
    <dgm:pt modelId="{FE12FCCF-AA89-41CA-8EF5-0F9C566A9C70}" type="pres">
      <dgm:prSet presAssocID="{0A5573A5-1603-47D3-A943-CF2B4A684F75}" presName="Name17" presStyleLbl="parChTrans1D3" presStyleIdx="1" presStyleCnt="3"/>
      <dgm:spPr/>
    </dgm:pt>
    <dgm:pt modelId="{80F6CD4F-826E-4D66-9705-FC5D7D8D9051}" type="pres">
      <dgm:prSet presAssocID="{906E17DE-BF89-4DC1-AE65-02AFE4D4C542}" presName="hierRoot3" presStyleCnt="0"/>
      <dgm:spPr/>
    </dgm:pt>
    <dgm:pt modelId="{05FFFE33-DE34-45D3-9005-2EE02338B96D}" type="pres">
      <dgm:prSet presAssocID="{906E17DE-BF89-4DC1-AE65-02AFE4D4C542}" presName="composite3" presStyleCnt="0"/>
      <dgm:spPr/>
    </dgm:pt>
    <dgm:pt modelId="{532140DB-8E60-4F6B-BA0F-4ABB8FA898C6}" type="pres">
      <dgm:prSet presAssocID="{906E17DE-BF89-4DC1-AE65-02AFE4D4C542}" presName="background3" presStyleLbl="node3" presStyleIdx="1" presStyleCnt="3"/>
      <dgm:spPr/>
    </dgm:pt>
    <dgm:pt modelId="{93D35A98-F997-42F3-97E7-EB4DBCDAC9AB}" type="pres">
      <dgm:prSet presAssocID="{906E17DE-BF89-4DC1-AE65-02AFE4D4C542}" presName="text3" presStyleLbl="fgAcc3" presStyleIdx="1" presStyleCnt="3">
        <dgm:presLayoutVars>
          <dgm:chPref val="3"/>
        </dgm:presLayoutVars>
      </dgm:prSet>
      <dgm:spPr/>
    </dgm:pt>
    <dgm:pt modelId="{8288F358-367B-4CD0-9BFC-55EB85CF601E}" type="pres">
      <dgm:prSet presAssocID="{906E17DE-BF89-4DC1-AE65-02AFE4D4C542}" presName="hierChild4" presStyleCnt="0"/>
      <dgm:spPr/>
    </dgm:pt>
    <dgm:pt modelId="{A406D9D2-D03A-4550-8627-92E02AAC5AB7}" type="pres">
      <dgm:prSet presAssocID="{B5AA1E67-DAD3-4593-BB42-7D70FB70203D}" presName="Name17" presStyleLbl="parChTrans1D3" presStyleIdx="2" presStyleCnt="3"/>
      <dgm:spPr/>
    </dgm:pt>
    <dgm:pt modelId="{FDE2A7FE-9814-4C61-A765-2E5EFF8481E6}" type="pres">
      <dgm:prSet presAssocID="{935CE819-FB26-4025-979D-EF0CE53E5486}" presName="hierRoot3" presStyleCnt="0"/>
      <dgm:spPr/>
    </dgm:pt>
    <dgm:pt modelId="{326D7C06-37B8-4237-A3F9-EE07CAC99A07}" type="pres">
      <dgm:prSet presAssocID="{935CE819-FB26-4025-979D-EF0CE53E5486}" presName="composite3" presStyleCnt="0"/>
      <dgm:spPr/>
    </dgm:pt>
    <dgm:pt modelId="{18992281-7F0A-4E44-AF6D-78DFD41D27FB}" type="pres">
      <dgm:prSet presAssocID="{935CE819-FB26-4025-979D-EF0CE53E5486}" presName="background3" presStyleLbl="node3" presStyleIdx="2" presStyleCnt="3"/>
      <dgm:spPr/>
    </dgm:pt>
    <dgm:pt modelId="{1120D81C-AC9D-481C-B751-96AEB33437CD}" type="pres">
      <dgm:prSet presAssocID="{935CE819-FB26-4025-979D-EF0CE53E5486}" presName="text3" presStyleLbl="fgAcc3" presStyleIdx="2" presStyleCnt="3">
        <dgm:presLayoutVars>
          <dgm:chPref val="3"/>
        </dgm:presLayoutVars>
      </dgm:prSet>
      <dgm:spPr/>
    </dgm:pt>
    <dgm:pt modelId="{05B2E15E-D44B-44B9-B7BF-934CC4EE5F42}" type="pres">
      <dgm:prSet presAssocID="{935CE819-FB26-4025-979D-EF0CE53E5486}" presName="hierChild4" presStyleCnt="0"/>
      <dgm:spPr/>
    </dgm:pt>
    <dgm:pt modelId="{B35A8904-DA27-407C-827D-9E699F16E14D}" type="pres">
      <dgm:prSet presAssocID="{4ED03991-79EB-4A53-A0D5-4D6D9CBECDCE}" presName="Name23" presStyleLbl="parChTrans1D4" presStyleIdx="0" presStyleCnt="1"/>
      <dgm:spPr/>
    </dgm:pt>
    <dgm:pt modelId="{DD0C9517-B805-4F05-B8F7-6CBB3F646C29}" type="pres">
      <dgm:prSet presAssocID="{91A3DB57-4347-4C5A-990A-64284A29C1B0}" presName="hierRoot4" presStyleCnt="0"/>
      <dgm:spPr/>
    </dgm:pt>
    <dgm:pt modelId="{519EA2B8-AA5F-4A26-A38A-494858A3266E}" type="pres">
      <dgm:prSet presAssocID="{91A3DB57-4347-4C5A-990A-64284A29C1B0}" presName="composite4" presStyleCnt="0"/>
      <dgm:spPr/>
    </dgm:pt>
    <dgm:pt modelId="{78442F47-F334-47FE-8A94-4EFBDE27ECF7}" type="pres">
      <dgm:prSet presAssocID="{91A3DB57-4347-4C5A-990A-64284A29C1B0}" presName="background4" presStyleLbl="node4" presStyleIdx="0" presStyleCnt="1"/>
      <dgm:spPr/>
    </dgm:pt>
    <dgm:pt modelId="{548003AA-FBC4-443F-84B6-9CDA9A7AA96A}" type="pres">
      <dgm:prSet presAssocID="{91A3DB57-4347-4C5A-990A-64284A29C1B0}" presName="text4" presStyleLbl="fgAcc4" presStyleIdx="0" presStyleCnt="1">
        <dgm:presLayoutVars>
          <dgm:chPref val="3"/>
        </dgm:presLayoutVars>
      </dgm:prSet>
      <dgm:spPr/>
    </dgm:pt>
    <dgm:pt modelId="{FFC81535-676F-4B6C-9771-F338C1801894}" type="pres">
      <dgm:prSet presAssocID="{91A3DB57-4347-4C5A-990A-64284A29C1B0}" presName="hierChild5" presStyleCnt="0"/>
      <dgm:spPr/>
    </dgm:pt>
  </dgm:ptLst>
  <dgm:cxnLst>
    <dgm:cxn modelId="{A3AFF207-2C89-4C1A-87FC-1A7BD8DF30A5}" srcId="{1B06F9BB-8F8D-4DF7-9CEF-DBED2FC93B30}" destId="{05CB4652-FB9C-4E51-9910-DD94EBB04525}" srcOrd="0" destOrd="0" parTransId="{A0C876A0-D762-4BDD-9B17-F2798F7DE259}" sibTransId="{6D7421BE-DD30-4527-9C24-36E9789ECE43}"/>
    <dgm:cxn modelId="{19D42917-6B50-41EA-AFF9-63D3EA32A066}" srcId="{79D2A5CB-C1BD-4CA9-B0D8-E36E0F8C105F}" destId="{935CE819-FB26-4025-979D-EF0CE53E5486}" srcOrd="2" destOrd="0" parTransId="{B5AA1E67-DAD3-4593-BB42-7D70FB70203D}" sibTransId="{C07C81E0-862D-4C77-A3D2-9CCDD5278424}"/>
    <dgm:cxn modelId="{F621361F-4929-45EF-B558-18D3B915AD17}" type="presOf" srcId="{935CE819-FB26-4025-979D-EF0CE53E5486}" destId="{1120D81C-AC9D-481C-B751-96AEB33437CD}" srcOrd="0" destOrd="0" presId="urn:microsoft.com/office/officeart/2005/8/layout/hierarchy1"/>
    <dgm:cxn modelId="{7F1EF726-84D3-42C2-B746-45AE5255C23E}" srcId="{79D2A5CB-C1BD-4CA9-B0D8-E36E0F8C105F}" destId="{906E17DE-BF89-4DC1-AE65-02AFE4D4C542}" srcOrd="1" destOrd="0" parTransId="{0A5573A5-1603-47D3-A943-CF2B4A684F75}" sibTransId="{E63F29D9-678D-42F4-9C6A-D9AD77D54915}"/>
    <dgm:cxn modelId="{55338E2C-3410-482A-9C29-073D99218773}" srcId="{05CB4652-FB9C-4E51-9910-DD94EBB04525}" destId="{79D2A5CB-C1BD-4CA9-B0D8-E36E0F8C105F}" srcOrd="1" destOrd="0" parTransId="{EAA6C00C-4100-4FEC-B247-91281411844D}" sibTransId="{7137FFBF-7DD6-44A1-8F70-AE87F41AA50D}"/>
    <dgm:cxn modelId="{24A9AC3D-9B2A-4BB8-A8E6-A1A1067BC30E}" type="presOf" srcId="{05CB4652-FB9C-4E51-9910-DD94EBB04525}" destId="{519C6D08-4C8A-46E7-8CEF-E747FB0191A8}" srcOrd="0" destOrd="0" presId="urn:microsoft.com/office/officeart/2005/8/layout/hierarchy1"/>
    <dgm:cxn modelId="{2ABE334E-6770-4F73-89AD-56C1CCAE834A}" type="presOf" srcId="{EAA6C00C-4100-4FEC-B247-91281411844D}" destId="{6AA391CD-7F2B-464C-B0BF-13223A695B8D}" srcOrd="0" destOrd="0" presId="urn:microsoft.com/office/officeart/2005/8/layout/hierarchy1"/>
    <dgm:cxn modelId="{EED23C72-CFBA-4C88-A273-7E14BE58E9C5}" type="presOf" srcId="{B5AA1E67-DAD3-4593-BB42-7D70FB70203D}" destId="{A406D9D2-D03A-4550-8627-92E02AAC5AB7}" srcOrd="0" destOrd="0" presId="urn:microsoft.com/office/officeart/2005/8/layout/hierarchy1"/>
    <dgm:cxn modelId="{201DA173-513D-4FC6-9A54-25044A2CAF5B}" type="presOf" srcId="{F63A9929-F090-4B1B-8D5B-88F1199C52AE}" destId="{CBFB0CF4-BD60-46C4-A0F1-1C8E0BC91CE5}" srcOrd="0" destOrd="0" presId="urn:microsoft.com/office/officeart/2005/8/layout/hierarchy1"/>
    <dgm:cxn modelId="{9D5FD457-FC3E-4F52-A8EC-1585A587D331}" type="presOf" srcId="{91A3DB57-4347-4C5A-990A-64284A29C1B0}" destId="{548003AA-FBC4-443F-84B6-9CDA9A7AA96A}" srcOrd="0" destOrd="0" presId="urn:microsoft.com/office/officeart/2005/8/layout/hierarchy1"/>
    <dgm:cxn modelId="{4F04AD83-DE46-42BD-B3DB-CDCA60F859DB}" type="presOf" srcId="{5BDBE429-7FC2-4D31-ABD0-4AF6E85CF750}" destId="{A2449F77-2F68-4341-92EF-4281D3DF691F}" srcOrd="0" destOrd="0" presId="urn:microsoft.com/office/officeart/2005/8/layout/hierarchy1"/>
    <dgm:cxn modelId="{90A88D88-DAF9-4E24-B0D8-BA602496BB9E}" type="presOf" srcId="{4ED03991-79EB-4A53-A0D5-4D6D9CBECDCE}" destId="{B35A8904-DA27-407C-827D-9E699F16E14D}" srcOrd="0" destOrd="0" presId="urn:microsoft.com/office/officeart/2005/8/layout/hierarchy1"/>
    <dgm:cxn modelId="{D801FA8C-107F-492D-ACD8-7CD658A9BE0D}" srcId="{935CE819-FB26-4025-979D-EF0CE53E5486}" destId="{91A3DB57-4347-4C5A-990A-64284A29C1B0}" srcOrd="0" destOrd="0" parTransId="{4ED03991-79EB-4A53-A0D5-4D6D9CBECDCE}" sibTransId="{E3B3CF4B-95EB-49D3-99D7-7021CC55F599}"/>
    <dgm:cxn modelId="{C442018E-0609-4646-949C-D48020A4B291}" type="presOf" srcId="{BA0FD6AA-5AE0-47E4-96DD-3D16F1D539DC}" destId="{313781E1-09AE-4B97-8188-3FF2245943B8}" srcOrd="0" destOrd="0" presId="urn:microsoft.com/office/officeart/2005/8/layout/hierarchy1"/>
    <dgm:cxn modelId="{F2ECC7B7-F65A-43F0-9988-D08432ADBDFA}" type="presOf" srcId="{79D2A5CB-C1BD-4CA9-B0D8-E36E0F8C105F}" destId="{5B2A88C7-E677-4943-9D52-8AB06D3B717D}" srcOrd="0" destOrd="0" presId="urn:microsoft.com/office/officeart/2005/8/layout/hierarchy1"/>
    <dgm:cxn modelId="{D4D564C4-05FC-4289-A5C6-4893020F4AA6}" type="presOf" srcId="{906E17DE-BF89-4DC1-AE65-02AFE4D4C542}" destId="{93D35A98-F997-42F3-97E7-EB4DBCDAC9AB}" srcOrd="0" destOrd="0" presId="urn:microsoft.com/office/officeart/2005/8/layout/hierarchy1"/>
    <dgm:cxn modelId="{D650E7C5-C5CD-4E20-A82E-156E3D219A68}" srcId="{79D2A5CB-C1BD-4CA9-B0D8-E36E0F8C105F}" destId="{5BDBE429-7FC2-4D31-ABD0-4AF6E85CF750}" srcOrd="0" destOrd="0" parTransId="{BA0FD6AA-5AE0-47E4-96DD-3D16F1D539DC}" sibTransId="{9ACF0099-135A-4FF4-B1FA-46E5FB803F45}"/>
    <dgm:cxn modelId="{C736DFCA-1745-4D10-9F87-E2CCF637017F}" type="presOf" srcId="{1B06F9BB-8F8D-4DF7-9CEF-DBED2FC93B30}" destId="{1DD29F84-F489-43A6-B4E4-05AC32AAC892}" srcOrd="0" destOrd="0" presId="urn:microsoft.com/office/officeart/2005/8/layout/hierarchy1"/>
    <dgm:cxn modelId="{A78EB7CE-14C1-48C3-B00D-682A30D451B4}" type="presOf" srcId="{0A5573A5-1603-47D3-A943-CF2B4A684F75}" destId="{FE12FCCF-AA89-41CA-8EF5-0F9C566A9C70}" srcOrd="0" destOrd="0" presId="urn:microsoft.com/office/officeart/2005/8/layout/hierarchy1"/>
    <dgm:cxn modelId="{098135F0-3A70-4F7E-AF27-369F353AAF09}" srcId="{05CB4652-FB9C-4E51-9910-DD94EBB04525}" destId="{F63A9929-F090-4B1B-8D5B-88F1199C52AE}" srcOrd="0" destOrd="0" parTransId="{1D70DC7A-70C4-4B21-812B-F09D1DA01FD4}" sibTransId="{7F28001C-D296-4AED-9C9F-815E95E1CB5D}"/>
    <dgm:cxn modelId="{F957E0FD-DDD5-4B51-831A-B7C73AF679C4}" type="presOf" srcId="{1D70DC7A-70C4-4B21-812B-F09D1DA01FD4}" destId="{B36F910D-9C33-487D-9B00-8CC7BF75C259}" srcOrd="0" destOrd="0" presId="urn:microsoft.com/office/officeart/2005/8/layout/hierarchy1"/>
    <dgm:cxn modelId="{7F7019E9-16CB-4733-B43B-07DAEC7E6EDC}" type="presParOf" srcId="{1DD29F84-F489-43A6-B4E4-05AC32AAC892}" destId="{6A1B33B2-C482-4629-8230-91EB1EA29447}" srcOrd="0" destOrd="0" presId="urn:microsoft.com/office/officeart/2005/8/layout/hierarchy1"/>
    <dgm:cxn modelId="{6805CC3B-A175-4329-9CEE-F44962E6AB1A}" type="presParOf" srcId="{6A1B33B2-C482-4629-8230-91EB1EA29447}" destId="{8C2AE4D0-5080-4C45-A2F5-E02159040C16}" srcOrd="0" destOrd="0" presId="urn:microsoft.com/office/officeart/2005/8/layout/hierarchy1"/>
    <dgm:cxn modelId="{EF18B5F4-4A4E-49CB-8076-51E5D5F05802}" type="presParOf" srcId="{8C2AE4D0-5080-4C45-A2F5-E02159040C16}" destId="{1E36DACE-DEA0-491C-8E06-791AB53DB584}" srcOrd="0" destOrd="0" presId="urn:microsoft.com/office/officeart/2005/8/layout/hierarchy1"/>
    <dgm:cxn modelId="{C42206E8-9075-423E-977A-46EBECEA1609}" type="presParOf" srcId="{8C2AE4D0-5080-4C45-A2F5-E02159040C16}" destId="{519C6D08-4C8A-46E7-8CEF-E747FB0191A8}" srcOrd="1" destOrd="0" presId="urn:microsoft.com/office/officeart/2005/8/layout/hierarchy1"/>
    <dgm:cxn modelId="{F1BE64CB-D777-463D-B432-EB61C778FB7B}" type="presParOf" srcId="{6A1B33B2-C482-4629-8230-91EB1EA29447}" destId="{86C0212B-C794-4E6B-91EB-068A67005BD7}" srcOrd="1" destOrd="0" presId="urn:microsoft.com/office/officeart/2005/8/layout/hierarchy1"/>
    <dgm:cxn modelId="{8A1DB366-D6A0-4941-895A-459D2A2A5DE6}" type="presParOf" srcId="{86C0212B-C794-4E6B-91EB-068A67005BD7}" destId="{B36F910D-9C33-487D-9B00-8CC7BF75C259}" srcOrd="0" destOrd="0" presId="urn:microsoft.com/office/officeart/2005/8/layout/hierarchy1"/>
    <dgm:cxn modelId="{E107BFAC-B830-490F-9B19-267A51742F9D}" type="presParOf" srcId="{86C0212B-C794-4E6B-91EB-068A67005BD7}" destId="{9FD732DE-6ED7-4172-BB1C-98E68DDBD519}" srcOrd="1" destOrd="0" presId="urn:microsoft.com/office/officeart/2005/8/layout/hierarchy1"/>
    <dgm:cxn modelId="{42770539-364E-4EC5-B8AB-CDF9AA580BF3}" type="presParOf" srcId="{9FD732DE-6ED7-4172-BB1C-98E68DDBD519}" destId="{09BFA722-0C2C-4DB4-BB45-A4CDCEF4EFC6}" srcOrd="0" destOrd="0" presId="urn:microsoft.com/office/officeart/2005/8/layout/hierarchy1"/>
    <dgm:cxn modelId="{6D71EE11-9DC4-433C-8C1C-BE932E044AF3}" type="presParOf" srcId="{09BFA722-0C2C-4DB4-BB45-A4CDCEF4EFC6}" destId="{8C0BB323-FCA6-4467-A2AF-92638E0DBA9B}" srcOrd="0" destOrd="0" presId="urn:microsoft.com/office/officeart/2005/8/layout/hierarchy1"/>
    <dgm:cxn modelId="{E57BE3E2-9E6D-4D9A-8319-3F6373D8FDB9}" type="presParOf" srcId="{09BFA722-0C2C-4DB4-BB45-A4CDCEF4EFC6}" destId="{CBFB0CF4-BD60-46C4-A0F1-1C8E0BC91CE5}" srcOrd="1" destOrd="0" presId="urn:microsoft.com/office/officeart/2005/8/layout/hierarchy1"/>
    <dgm:cxn modelId="{99971549-E6B4-409E-B6E0-4A17E7EB74D4}" type="presParOf" srcId="{9FD732DE-6ED7-4172-BB1C-98E68DDBD519}" destId="{50D2E4B9-5436-430F-BD30-2C53C47EB2F1}" srcOrd="1" destOrd="0" presId="urn:microsoft.com/office/officeart/2005/8/layout/hierarchy1"/>
    <dgm:cxn modelId="{5A5D95F3-F793-45DE-9AF0-49CE1E535737}" type="presParOf" srcId="{86C0212B-C794-4E6B-91EB-068A67005BD7}" destId="{6AA391CD-7F2B-464C-B0BF-13223A695B8D}" srcOrd="2" destOrd="0" presId="urn:microsoft.com/office/officeart/2005/8/layout/hierarchy1"/>
    <dgm:cxn modelId="{FDAE1C62-872E-445A-BDA1-3421935DE09D}" type="presParOf" srcId="{86C0212B-C794-4E6B-91EB-068A67005BD7}" destId="{CF33FF5F-0E96-4D39-BC50-14092E78A9D5}" srcOrd="3" destOrd="0" presId="urn:microsoft.com/office/officeart/2005/8/layout/hierarchy1"/>
    <dgm:cxn modelId="{6DCC3D82-FE71-4AE6-B6A2-BF077810D8F2}" type="presParOf" srcId="{CF33FF5F-0E96-4D39-BC50-14092E78A9D5}" destId="{77A2DDF0-B3BF-4F4E-8B39-4F2E40874BFC}" srcOrd="0" destOrd="0" presId="urn:microsoft.com/office/officeart/2005/8/layout/hierarchy1"/>
    <dgm:cxn modelId="{A34D290F-BC42-4723-9C47-5F5016A67FA9}" type="presParOf" srcId="{77A2DDF0-B3BF-4F4E-8B39-4F2E40874BFC}" destId="{9928E8EC-F736-4390-8F76-8C4EF0021E8B}" srcOrd="0" destOrd="0" presId="urn:microsoft.com/office/officeart/2005/8/layout/hierarchy1"/>
    <dgm:cxn modelId="{154AFE4B-14D4-42CA-AEE4-909067AC946B}" type="presParOf" srcId="{77A2DDF0-B3BF-4F4E-8B39-4F2E40874BFC}" destId="{5B2A88C7-E677-4943-9D52-8AB06D3B717D}" srcOrd="1" destOrd="0" presId="urn:microsoft.com/office/officeart/2005/8/layout/hierarchy1"/>
    <dgm:cxn modelId="{C40F0268-0F0F-4D4D-9829-03D51E231BFB}" type="presParOf" srcId="{CF33FF5F-0E96-4D39-BC50-14092E78A9D5}" destId="{9A0B523D-8D83-424C-85FD-A3B164F3EE5B}" srcOrd="1" destOrd="0" presId="urn:microsoft.com/office/officeart/2005/8/layout/hierarchy1"/>
    <dgm:cxn modelId="{E0CCA277-96A2-45E6-9EEB-91471C504F68}" type="presParOf" srcId="{9A0B523D-8D83-424C-85FD-A3B164F3EE5B}" destId="{313781E1-09AE-4B97-8188-3FF2245943B8}" srcOrd="0" destOrd="0" presId="urn:microsoft.com/office/officeart/2005/8/layout/hierarchy1"/>
    <dgm:cxn modelId="{FFC4B674-8B27-4CAA-AA94-37136A3A1318}" type="presParOf" srcId="{9A0B523D-8D83-424C-85FD-A3B164F3EE5B}" destId="{C4D7E158-3A8B-4DF2-AF13-A7AFA32F1B2A}" srcOrd="1" destOrd="0" presId="urn:microsoft.com/office/officeart/2005/8/layout/hierarchy1"/>
    <dgm:cxn modelId="{6B038921-50D7-48B2-BCB5-3D89CA17DF42}" type="presParOf" srcId="{C4D7E158-3A8B-4DF2-AF13-A7AFA32F1B2A}" destId="{1FAFEBC6-CAA7-451A-9F4B-A55FF1E7D2C3}" srcOrd="0" destOrd="0" presId="urn:microsoft.com/office/officeart/2005/8/layout/hierarchy1"/>
    <dgm:cxn modelId="{5BF45EAC-B4D4-417B-93E6-F5E62853C82F}" type="presParOf" srcId="{1FAFEBC6-CAA7-451A-9F4B-A55FF1E7D2C3}" destId="{2CC38DDA-80DA-4A46-9A0B-83C47727771A}" srcOrd="0" destOrd="0" presId="urn:microsoft.com/office/officeart/2005/8/layout/hierarchy1"/>
    <dgm:cxn modelId="{104C0309-20B6-429D-8ADA-0BD263F9F2B4}" type="presParOf" srcId="{1FAFEBC6-CAA7-451A-9F4B-A55FF1E7D2C3}" destId="{A2449F77-2F68-4341-92EF-4281D3DF691F}" srcOrd="1" destOrd="0" presId="urn:microsoft.com/office/officeart/2005/8/layout/hierarchy1"/>
    <dgm:cxn modelId="{682369C4-D7D5-403D-821B-348EFB0ACB36}" type="presParOf" srcId="{C4D7E158-3A8B-4DF2-AF13-A7AFA32F1B2A}" destId="{51AA20B8-5F2D-4DE7-8E64-6291DE7D0E4D}" srcOrd="1" destOrd="0" presId="urn:microsoft.com/office/officeart/2005/8/layout/hierarchy1"/>
    <dgm:cxn modelId="{2A64C316-9BA1-4CA2-BBE2-BCBE1CE2E023}" type="presParOf" srcId="{9A0B523D-8D83-424C-85FD-A3B164F3EE5B}" destId="{FE12FCCF-AA89-41CA-8EF5-0F9C566A9C70}" srcOrd="2" destOrd="0" presId="urn:microsoft.com/office/officeart/2005/8/layout/hierarchy1"/>
    <dgm:cxn modelId="{13BEF623-3D70-40A6-A23B-D0E0F13B3166}" type="presParOf" srcId="{9A0B523D-8D83-424C-85FD-A3B164F3EE5B}" destId="{80F6CD4F-826E-4D66-9705-FC5D7D8D9051}" srcOrd="3" destOrd="0" presId="urn:microsoft.com/office/officeart/2005/8/layout/hierarchy1"/>
    <dgm:cxn modelId="{4F83DD7B-DC52-42C8-9F19-37863BB658A9}" type="presParOf" srcId="{80F6CD4F-826E-4D66-9705-FC5D7D8D9051}" destId="{05FFFE33-DE34-45D3-9005-2EE02338B96D}" srcOrd="0" destOrd="0" presId="urn:microsoft.com/office/officeart/2005/8/layout/hierarchy1"/>
    <dgm:cxn modelId="{137F620D-78D5-4B27-8CE1-8AFBED5CD5AE}" type="presParOf" srcId="{05FFFE33-DE34-45D3-9005-2EE02338B96D}" destId="{532140DB-8E60-4F6B-BA0F-4ABB8FA898C6}" srcOrd="0" destOrd="0" presId="urn:microsoft.com/office/officeart/2005/8/layout/hierarchy1"/>
    <dgm:cxn modelId="{92BE8393-F8BC-45F1-82C9-53B0C2567DDA}" type="presParOf" srcId="{05FFFE33-DE34-45D3-9005-2EE02338B96D}" destId="{93D35A98-F997-42F3-97E7-EB4DBCDAC9AB}" srcOrd="1" destOrd="0" presId="urn:microsoft.com/office/officeart/2005/8/layout/hierarchy1"/>
    <dgm:cxn modelId="{89D6F76D-FC35-4900-8995-FF008E0CE5D5}" type="presParOf" srcId="{80F6CD4F-826E-4D66-9705-FC5D7D8D9051}" destId="{8288F358-367B-4CD0-9BFC-55EB85CF601E}" srcOrd="1" destOrd="0" presId="urn:microsoft.com/office/officeart/2005/8/layout/hierarchy1"/>
    <dgm:cxn modelId="{C5773138-EDB8-4E97-8682-8CC82B0767B0}" type="presParOf" srcId="{9A0B523D-8D83-424C-85FD-A3B164F3EE5B}" destId="{A406D9D2-D03A-4550-8627-92E02AAC5AB7}" srcOrd="4" destOrd="0" presId="urn:microsoft.com/office/officeart/2005/8/layout/hierarchy1"/>
    <dgm:cxn modelId="{AE925B42-F7E6-4BA0-BE25-2BD4A92A0034}" type="presParOf" srcId="{9A0B523D-8D83-424C-85FD-A3B164F3EE5B}" destId="{FDE2A7FE-9814-4C61-A765-2E5EFF8481E6}" srcOrd="5" destOrd="0" presId="urn:microsoft.com/office/officeart/2005/8/layout/hierarchy1"/>
    <dgm:cxn modelId="{B7E2700C-EFD6-4970-AEC4-1367432E4C3A}" type="presParOf" srcId="{FDE2A7FE-9814-4C61-A765-2E5EFF8481E6}" destId="{326D7C06-37B8-4237-A3F9-EE07CAC99A07}" srcOrd="0" destOrd="0" presId="urn:microsoft.com/office/officeart/2005/8/layout/hierarchy1"/>
    <dgm:cxn modelId="{A6DCAEAC-5B65-49A0-9F4D-176D7CA7950B}" type="presParOf" srcId="{326D7C06-37B8-4237-A3F9-EE07CAC99A07}" destId="{18992281-7F0A-4E44-AF6D-78DFD41D27FB}" srcOrd="0" destOrd="0" presId="urn:microsoft.com/office/officeart/2005/8/layout/hierarchy1"/>
    <dgm:cxn modelId="{A64DFECD-67BD-41D7-ADE5-55AB872ED271}" type="presParOf" srcId="{326D7C06-37B8-4237-A3F9-EE07CAC99A07}" destId="{1120D81C-AC9D-481C-B751-96AEB33437CD}" srcOrd="1" destOrd="0" presId="urn:microsoft.com/office/officeart/2005/8/layout/hierarchy1"/>
    <dgm:cxn modelId="{C813552C-BB50-41DA-8702-BE9AEA162EDA}" type="presParOf" srcId="{FDE2A7FE-9814-4C61-A765-2E5EFF8481E6}" destId="{05B2E15E-D44B-44B9-B7BF-934CC4EE5F42}" srcOrd="1" destOrd="0" presId="urn:microsoft.com/office/officeart/2005/8/layout/hierarchy1"/>
    <dgm:cxn modelId="{E0B6D6B1-13FD-4751-A8DD-E25768EBC5FF}" type="presParOf" srcId="{05B2E15E-D44B-44B9-B7BF-934CC4EE5F42}" destId="{B35A8904-DA27-407C-827D-9E699F16E14D}" srcOrd="0" destOrd="0" presId="urn:microsoft.com/office/officeart/2005/8/layout/hierarchy1"/>
    <dgm:cxn modelId="{0848B096-5820-47B8-8C84-1B3C6116C382}" type="presParOf" srcId="{05B2E15E-D44B-44B9-B7BF-934CC4EE5F42}" destId="{DD0C9517-B805-4F05-B8F7-6CBB3F646C29}" srcOrd="1" destOrd="0" presId="urn:microsoft.com/office/officeart/2005/8/layout/hierarchy1"/>
    <dgm:cxn modelId="{3940710B-0808-4165-82A4-9547FF2C3C77}" type="presParOf" srcId="{DD0C9517-B805-4F05-B8F7-6CBB3F646C29}" destId="{519EA2B8-AA5F-4A26-A38A-494858A3266E}" srcOrd="0" destOrd="0" presId="urn:microsoft.com/office/officeart/2005/8/layout/hierarchy1"/>
    <dgm:cxn modelId="{429D4CEE-2EE0-47D1-A6B1-3D2310989E08}" type="presParOf" srcId="{519EA2B8-AA5F-4A26-A38A-494858A3266E}" destId="{78442F47-F334-47FE-8A94-4EFBDE27ECF7}" srcOrd="0" destOrd="0" presId="urn:microsoft.com/office/officeart/2005/8/layout/hierarchy1"/>
    <dgm:cxn modelId="{DDC75936-CAC2-4340-A777-177E2C8F1AD1}" type="presParOf" srcId="{519EA2B8-AA5F-4A26-A38A-494858A3266E}" destId="{548003AA-FBC4-443F-84B6-9CDA9A7AA96A}" srcOrd="1" destOrd="0" presId="urn:microsoft.com/office/officeart/2005/8/layout/hierarchy1"/>
    <dgm:cxn modelId="{2925BBAF-D967-47FD-881D-179D68FBBD7F}" type="presParOf" srcId="{DD0C9517-B805-4F05-B8F7-6CBB3F646C29}" destId="{FFC81535-676F-4B6C-9771-F338C180189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5A8904-DA27-407C-827D-9E699F16E14D}">
      <dsp:nvSpPr>
        <dsp:cNvPr id="0" name=""/>
        <dsp:cNvSpPr/>
      </dsp:nvSpPr>
      <dsp:spPr>
        <a:xfrm>
          <a:off x="6019575" y="3644068"/>
          <a:ext cx="91440" cy="42595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2595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06D9D2-D03A-4550-8627-92E02AAC5AB7}">
      <dsp:nvSpPr>
        <dsp:cNvPr id="0" name=""/>
        <dsp:cNvSpPr/>
      </dsp:nvSpPr>
      <dsp:spPr>
        <a:xfrm>
          <a:off x="4275222" y="2288088"/>
          <a:ext cx="1790073" cy="4259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0276"/>
              </a:lnTo>
              <a:lnTo>
                <a:pt x="1790073" y="290276"/>
              </a:lnTo>
              <a:lnTo>
                <a:pt x="1790073" y="42595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12FCCF-AA89-41CA-8EF5-0F9C566A9C70}">
      <dsp:nvSpPr>
        <dsp:cNvPr id="0" name=""/>
        <dsp:cNvSpPr/>
      </dsp:nvSpPr>
      <dsp:spPr>
        <a:xfrm>
          <a:off x="4229502" y="2288088"/>
          <a:ext cx="91440" cy="42595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2595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3781E1-09AE-4B97-8188-3FF2245943B8}">
      <dsp:nvSpPr>
        <dsp:cNvPr id="0" name=""/>
        <dsp:cNvSpPr/>
      </dsp:nvSpPr>
      <dsp:spPr>
        <a:xfrm>
          <a:off x="2485148" y="2288088"/>
          <a:ext cx="1790073" cy="425956"/>
        </a:xfrm>
        <a:custGeom>
          <a:avLst/>
          <a:gdLst/>
          <a:ahLst/>
          <a:cxnLst/>
          <a:rect l="0" t="0" r="0" b="0"/>
          <a:pathLst>
            <a:path>
              <a:moveTo>
                <a:pt x="1790073" y="0"/>
              </a:moveTo>
              <a:lnTo>
                <a:pt x="1790073" y="290276"/>
              </a:lnTo>
              <a:lnTo>
                <a:pt x="0" y="290276"/>
              </a:lnTo>
              <a:lnTo>
                <a:pt x="0" y="42595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A391CD-7F2B-464C-B0BF-13223A695B8D}">
      <dsp:nvSpPr>
        <dsp:cNvPr id="0" name=""/>
        <dsp:cNvSpPr/>
      </dsp:nvSpPr>
      <dsp:spPr>
        <a:xfrm>
          <a:off x="3380185" y="932108"/>
          <a:ext cx="895036" cy="4259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0276"/>
              </a:lnTo>
              <a:lnTo>
                <a:pt x="895036" y="290276"/>
              </a:lnTo>
              <a:lnTo>
                <a:pt x="895036" y="42595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6F910D-9C33-487D-9B00-8CC7BF75C259}">
      <dsp:nvSpPr>
        <dsp:cNvPr id="0" name=""/>
        <dsp:cNvSpPr/>
      </dsp:nvSpPr>
      <dsp:spPr>
        <a:xfrm>
          <a:off x="2485148" y="932108"/>
          <a:ext cx="895036" cy="425956"/>
        </a:xfrm>
        <a:custGeom>
          <a:avLst/>
          <a:gdLst/>
          <a:ahLst/>
          <a:cxnLst/>
          <a:rect l="0" t="0" r="0" b="0"/>
          <a:pathLst>
            <a:path>
              <a:moveTo>
                <a:pt x="895036" y="0"/>
              </a:moveTo>
              <a:lnTo>
                <a:pt x="895036" y="290276"/>
              </a:lnTo>
              <a:lnTo>
                <a:pt x="0" y="290276"/>
              </a:lnTo>
              <a:lnTo>
                <a:pt x="0" y="42595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36DACE-DEA0-491C-8E06-791AB53DB584}">
      <dsp:nvSpPr>
        <dsp:cNvPr id="0" name=""/>
        <dsp:cNvSpPr/>
      </dsp:nvSpPr>
      <dsp:spPr>
        <a:xfrm>
          <a:off x="2647882" y="2083"/>
          <a:ext cx="1464605" cy="9300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9C6D08-4C8A-46E7-8CEF-E747FB0191A8}">
      <dsp:nvSpPr>
        <dsp:cNvPr id="0" name=""/>
        <dsp:cNvSpPr/>
      </dsp:nvSpPr>
      <dsp:spPr>
        <a:xfrm>
          <a:off x="2810616" y="156680"/>
          <a:ext cx="1464605" cy="9300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700" kern="1200" dirty="0"/>
            <a:t>Toplu Çıkar Uyuşmazlıkları</a:t>
          </a:r>
        </a:p>
      </dsp:txBody>
      <dsp:txXfrm>
        <a:off x="2837855" y="183919"/>
        <a:ext cx="1410127" cy="875546"/>
      </dsp:txXfrm>
    </dsp:sp>
    <dsp:sp modelId="{8C0BB323-FCA6-4467-A2AF-92638E0DBA9B}">
      <dsp:nvSpPr>
        <dsp:cNvPr id="0" name=""/>
        <dsp:cNvSpPr/>
      </dsp:nvSpPr>
      <dsp:spPr>
        <a:xfrm>
          <a:off x="1752846" y="1358064"/>
          <a:ext cx="1464605" cy="9300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FB0CF4-BD60-46C4-A0F1-1C8E0BC91CE5}">
      <dsp:nvSpPr>
        <dsp:cNvPr id="0" name=""/>
        <dsp:cNvSpPr/>
      </dsp:nvSpPr>
      <dsp:spPr>
        <a:xfrm>
          <a:off x="1915580" y="1512661"/>
          <a:ext cx="1464605" cy="9300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700" kern="1200" dirty="0"/>
            <a:t>Gönüllü Tahkim</a:t>
          </a:r>
        </a:p>
      </dsp:txBody>
      <dsp:txXfrm>
        <a:off x="1942819" y="1539900"/>
        <a:ext cx="1410127" cy="875546"/>
      </dsp:txXfrm>
    </dsp:sp>
    <dsp:sp modelId="{9928E8EC-F736-4390-8F76-8C4EF0021E8B}">
      <dsp:nvSpPr>
        <dsp:cNvPr id="0" name=""/>
        <dsp:cNvSpPr/>
      </dsp:nvSpPr>
      <dsp:spPr>
        <a:xfrm>
          <a:off x="3542919" y="1358064"/>
          <a:ext cx="1464605" cy="9300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2A88C7-E677-4943-9D52-8AB06D3B717D}">
      <dsp:nvSpPr>
        <dsp:cNvPr id="0" name=""/>
        <dsp:cNvSpPr/>
      </dsp:nvSpPr>
      <dsp:spPr>
        <a:xfrm>
          <a:off x="3705653" y="1512661"/>
          <a:ext cx="1464605" cy="9300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700" kern="1200" dirty="0"/>
            <a:t>Arabuluculuk </a:t>
          </a:r>
        </a:p>
      </dsp:txBody>
      <dsp:txXfrm>
        <a:off x="3732892" y="1539900"/>
        <a:ext cx="1410127" cy="875546"/>
      </dsp:txXfrm>
    </dsp:sp>
    <dsp:sp modelId="{2CC38DDA-80DA-4A46-9A0B-83C47727771A}">
      <dsp:nvSpPr>
        <dsp:cNvPr id="0" name=""/>
        <dsp:cNvSpPr/>
      </dsp:nvSpPr>
      <dsp:spPr>
        <a:xfrm>
          <a:off x="1752846" y="2714044"/>
          <a:ext cx="1464605" cy="9300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449F77-2F68-4341-92EF-4281D3DF691F}">
      <dsp:nvSpPr>
        <dsp:cNvPr id="0" name=""/>
        <dsp:cNvSpPr/>
      </dsp:nvSpPr>
      <dsp:spPr>
        <a:xfrm>
          <a:off x="1915580" y="2868641"/>
          <a:ext cx="1464605" cy="9300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700" kern="1200" dirty="0"/>
            <a:t>Toplu İş Sözleşmesi </a:t>
          </a:r>
        </a:p>
      </dsp:txBody>
      <dsp:txXfrm>
        <a:off x="1942819" y="2895880"/>
        <a:ext cx="1410127" cy="875546"/>
      </dsp:txXfrm>
    </dsp:sp>
    <dsp:sp modelId="{532140DB-8E60-4F6B-BA0F-4ABB8FA898C6}">
      <dsp:nvSpPr>
        <dsp:cNvPr id="0" name=""/>
        <dsp:cNvSpPr/>
      </dsp:nvSpPr>
      <dsp:spPr>
        <a:xfrm>
          <a:off x="3542919" y="2714044"/>
          <a:ext cx="1464605" cy="9300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D35A98-F997-42F3-97E7-EB4DBCDAC9AB}">
      <dsp:nvSpPr>
        <dsp:cNvPr id="0" name=""/>
        <dsp:cNvSpPr/>
      </dsp:nvSpPr>
      <dsp:spPr>
        <a:xfrm>
          <a:off x="3705653" y="2868641"/>
          <a:ext cx="1464605" cy="9300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700" kern="1200" dirty="0"/>
            <a:t>Grev</a:t>
          </a:r>
        </a:p>
      </dsp:txBody>
      <dsp:txXfrm>
        <a:off x="3732892" y="2895880"/>
        <a:ext cx="1410127" cy="875546"/>
      </dsp:txXfrm>
    </dsp:sp>
    <dsp:sp modelId="{18992281-7F0A-4E44-AF6D-78DFD41D27FB}">
      <dsp:nvSpPr>
        <dsp:cNvPr id="0" name=""/>
        <dsp:cNvSpPr/>
      </dsp:nvSpPr>
      <dsp:spPr>
        <a:xfrm>
          <a:off x="5332992" y="2714044"/>
          <a:ext cx="1464605" cy="9300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20D81C-AC9D-481C-B751-96AEB33437CD}">
      <dsp:nvSpPr>
        <dsp:cNvPr id="0" name=""/>
        <dsp:cNvSpPr/>
      </dsp:nvSpPr>
      <dsp:spPr>
        <a:xfrm>
          <a:off x="5495726" y="2868641"/>
          <a:ext cx="1464605" cy="9300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700" kern="1200" dirty="0"/>
            <a:t>Grev Yasakları</a:t>
          </a:r>
        </a:p>
      </dsp:txBody>
      <dsp:txXfrm>
        <a:off x="5522965" y="2895880"/>
        <a:ext cx="1410127" cy="875546"/>
      </dsp:txXfrm>
    </dsp:sp>
    <dsp:sp modelId="{78442F47-F334-47FE-8A94-4EFBDE27ECF7}">
      <dsp:nvSpPr>
        <dsp:cNvPr id="0" name=""/>
        <dsp:cNvSpPr/>
      </dsp:nvSpPr>
      <dsp:spPr>
        <a:xfrm>
          <a:off x="5332992" y="4070024"/>
          <a:ext cx="1464605" cy="9300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8003AA-FBC4-443F-84B6-9CDA9A7AA96A}">
      <dsp:nvSpPr>
        <dsp:cNvPr id="0" name=""/>
        <dsp:cNvSpPr/>
      </dsp:nvSpPr>
      <dsp:spPr>
        <a:xfrm>
          <a:off x="5495726" y="4224621"/>
          <a:ext cx="1464605" cy="9300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700" kern="1200" dirty="0"/>
            <a:t>Yüksek Hakem Kurulu</a:t>
          </a:r>
        </a:p>
      </dsp:txBody>
      <dsp:txXfrm>
        <a:off x="5522965" y="4251860"/>
        <a:ext cx="1410127" cy="8755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170837-5E84-4E5B-AF2B-334450BA45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DDED11-2753-43B1-A05A-D2159721CA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FAB191-42E6-4458-AAAB-9CF10A6039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90742-B9EE-4D5E-A10A-C227609781DC}" type="datetimeFigureOut">
              <a:rPr lang="tr-TR" smtClean="0"/>
              <a:t>29.03.2022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F5C20C-B83A-4A1A-819A-7CA7368803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DB90F0-7283-4F7A-993D-96ACAFC1D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CF76F-AF25-4800-A035-E4F6969490D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4132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D441C4-C807-4567-A5D6-72EEA6EF7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7025931-F104-416D-AADB-BC1303205B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57671D-B3FE-4F9B-869D-B1675A247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90742-B9EE-4D5E-A10A-C227609781DC}" type="datetimeFigureOut">
              <a:rPr lang="tr-TR" smtClean="0"/>
              <a:t>29.03.2022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4C9F3E-1ED5-4C5D-84E6-05C08273D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2745D9-ABF7-4021-8F6E-5C98602A5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CF76F-AF25-4800-A035-E4F6969490D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78846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783140F-4C41-4485-A19C-9C60581466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7681F2-966C-44F9-A4CD-E12D29A3A3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29F698-9BAD-4453-8292-A208B25D02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90742-B9EE-4D5E-A10A-C227609781DC}" type="datetimeFigureOut">
              <a:rPr lang="tr-TR" smtClean="0"/>
              <a:t>29.03.2022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425C4C-07AA-4F90-B820-3B6327FA8F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23049E-4625-449C-BBC3-D4DC65C19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CF76F-AF25-4800-A035-E4F6969490D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07404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8610600" y="6354063"/>
            <a:ext cx="2743200" cy="365125"/>
          </a:xfrm>
        </p:spPr>
        <p:txBody>
          <a:bodyPr/>
          <a:lstStyle>
            <a:lvl1pPr>
              <a:defRPr sz="1400" b="1">
                <a:solidFill>
                  <a:schemeClr val="bg1"/>
                </a:solidFill>
                <a:latin typeface="Garamond" panose="02020404030301010803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885776FF-AC16-4B72-9C8A-C6C7B834E379}" type="slidenum">
              <a:rPr lang="tr-TR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r>
              <a:rPr lang="tr-TR" dirty="0">
                <a:solidFill>
                  <a:prstClr val="white"/>
                </a:solidFill>
              </a:rPr>
              <a:t>/61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1882882" y="221381"/>
            <a:ext cx="9659753" cy="1238302"/>
          </a:xfrm>
        </p:spPr>
        <p:txBody>
          <a:bodyPr>
            <a:normAutofit/>
          </a:bodyPr>
          <a:lstStyle>
            <a:lvl1pPr>
              <a:defRPr sz="3600" b="1" baseline="0">
                <a:solidFill>
                  <a:schemeClr val="bg1"/>
                </a:solidFill>
                <a:latin typeface="Garamond" panose="02020404030301010803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/>
              <a:t>YANSI BAŞLIĞI</a:t>
            </a:r>
            <a:endParaRPr lang="en-US" dirty="0"/>
          </a:p>
        </p:txBody>
      </p:sp>
      <p:sp>
        <p:nvSpPr>
          <p:cNvPr id="10" name="İçerik Yer Tutucusu 2"/>
          <p:cNvSpPr>
            <a:spLocks noGrp="1"/>
          </p:cNvSpPr>
          <p:nvPr>
            <p:ph idx="1" hasCustomPrompt="1"/>
          </p:nvPr>
        </p:nvSpPr>
        <p:spPr>
          <a:xfrm>
            <a:off x="618067" y="1681932"/>
            <a:ext cx="10515600" cy="4351338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pPr>
              <a:buClr>
                <a:srgbClr val="9D1D1D"/>
              </a:buClr>
              <a:buFont typeface="Wingdings" panose="05000000000000000000" pitchFamily="2" charset="2"/>
              <a:buChar char="v"/>
            </a:pPr>
            <a:r>
              <a:rPr lang="tr-TR" sz="2800" dirty="0">
                <a:latin typeface="Garamond" panose="02020404030301010803" pitchFamily="18" charset="0"/>
                <a:cs typeface="Arial" panose="020B0604020202020204" pitchFamily="34" charset="0"/>
              </a:rPr>
              <a:t> </a:t>
            </a:r>
          </a:p>
          <a:p>
            <a:pPr>
              <a:buClr>
                <a:srgbClr val="9D1D1D"/>
              </a:buClr>
              <a:buFont typeface="Wingdings" panose="05000000000000000000" pitchFamily="2" charset="2"/>
              <a:buChar char="v"/>
            </a:pPr>
            <a:r>
              <a:rPr lang="tr-TR" sz="2800" dirty="0">
                <a:latin typeface="Garamond" panose="02020404030301010803" pitchFamily="18" charset="0"/>
                <a:cs typeface="Arial" panose="020B0604020202020204" pitchFamily="34" charset="0"/>
              </a:rPr>
              <a:t> </a:t>
            </a:r>
          </a:p>
          <a:p>
            <a:pPr>
              <a:buClr>
                <a:srgbClr val="9D1D1D"/>
              </a:buClr>
              <a:buFont typeface="Wingdings" panose="05000000000000000000" pitchFamily="2" charset="2"/>
              <a:buChar char="v"/>
            </a:pPr>
            <a:r>
              <a:rPr lang="tr-TR" sz="2800" dirty="0">
                <a:latin typeface="Garamond" panose="02020404030301010803" pitchFamily="18" charset="0"/>
                <a:cs typeface="Arial" panose="020B0604020202020204" pitchFamily="34" charset="0"/>
              </a:rPr>
              <a:t> </a:t>
            </a:r>
          </a:p>
          <a:p>
            <a:pPr>
              <a:buClr>
                <a:srgbClr val="9D1D1D"/>
              </a:buClr>
              <a:buFont typeface="Wingdings" panose="05000000000000000000" pitchFamily="2" charset="2"/>
              <a:buChar char="v"/>
            </a:pPr>
            <a:r>
              <a:rPr lang="tr-TR" sz="2800" dirty="0">
                <a:latin typeface="Garamond" panose="02020404030301010803" pitchFamily="18" charset="0"/>
                <a:cs typeface="Arial" panose="020B0604020202020204" pitchFamily="34" charset="0"/>
              </a:rPr>
              <a:t> </a:t>
            </a:r>
          </a:p>
          <a:p>
            <a:pPr>
              <a:buClr>
                <a:srgbClr val="9D1D1D"/>
              </a:buClr>
              <a:buFont typeface="Wingdings" panose="05000000000000000000" pitchFamily="2" charset="2"/>
              <a:buChar char="v"/>
            </a:pPr>
            <a:r>
              <a:rPr lang="tr-TR" sz="2800" dirty="0">
                <a:latin typeface="Garamond" panose="02020404030301010803" pitchFamily="18" charset="0"/>
                <a:cs typeface="Arial" panose="020B0604020202020204" pitchFamily="34" charset="0"/>
              </a:rPr>
              <a:t> </a:t>
            </a:r>
          </a:p>
          <a:p>
            <a:pPr>
              <a:buClr>
                <a:srgbClr val="9D1D1D"/>
              </a:buClr>
              <a:buFont typeface="Wingdings" panose="05000000000000000000" pitchFamily="2" charset="2"/>
              <a:buChar char="v"/>
            </a:pPr>
            <a:r>
              <a:rPr lang="tr-TR" sz="2800" dirty="0">
                <a:latin typeface="Garamond" panose="02020404030301010803" pitchFamily="18" charset="0"/>
                <a:cs typeface="Arial" panose="020B0604020202020204" pitchFamily="34" charset="0"/>
              </a:rPr>
              <a:t> </a:t>
            </a:r>
          </a:p>
          <a:p>
            <a:pPr>
              <a:buClr>
                <a:srgbClr val="9D1D1D"/>
              </a:buClr>
              <a:buFont typeface="Wingdings" panose="05000000000000000000" pitchFamily="2" charset="2"/>
              <a:buChar char="v"/>
            </a:pPr>
            <a:r>
              <a:rPr lang="tr-TR" sz="2800" dirty="0">
                <a:latin typeface="Garamond" panose="02020404030301010803" pitchFamily="18" charset="0"/>
                <a:cs typeface="Arial" panose="020B0604020202020204" pitchFamily="34" charset="0"/>
              </a:rPr>
              <a:t> </a:t>
            </a:r>
          </a:p>
          <a:p>
            <a:pPr>
              <a:buClr>
                <a:srgbClr val="9D1D1D"/>
              </a:buClr>
              <a:buFont typeface="Wingdings" panose="05000000000000000000" pitchFamily="2" charset="2"/>
              <a:buChar char="v"/>
            </a:pPr>
            <a:r>
              <a:rPr lang="tr-TR" sz="2800" dirty="0">
                <a:latin typeface="Garamond" panose="02020404030301010803" pitchFamily="18" charset="0"/>
                <a:cs typeface="Arial" panose="020B0604020202020204" pitchFamily="34" charset="0"/>
              </a:rPr>
              <a:t> </a:t>
            </a:r>
          </a:p>
          <a:p>
            <a:pPr>
              <a:buClr>
                <a:srgbClr val="9D1D1D"/>
              </a:buClr>
              <a:buFont typeface="Wingdings" panose="05000000000000000000" pitchFamily="2" charset="2"/>
              <a:buChar char="v"/>
            </a:pPr>
            <a:r>
              <a:rPr lang="tr-TR" sz="2800" dirty="0">
                <a:latin typeface="Garamond" panose="02020404030301010803" pitchFamily="18" charset="0"/>
                <a:cs typeface="Arial" panose="020B0604020202020204" pitchFamily="34" charset="0"/>
              </a:rPr>
              <a:t> </a:t>
            </a:r>
          </a:p>
          <a:p>
            <a:pPr>
              <a:buClr>
                <a:srgbClr val="9D1D1D"/>
              </a:buClr>
              <a:buFont typeface="Wingdings" panose="05000000000000000000" pitchFamily="2" charset="2"/>
              <a:buChar char="v"/>
            </a:pPr>
            <a:endParaRPr lang="tr-TR" sz="2800" dirty="0">
              <a:latin typeface="Garamond" panose="02020404030301010803" pitchFamily="18" charset="0"/>
              <a:cs typeface="Arial" panose="020B0604020202020204" pitchFamily="34" charset="0"/>
            </a:endParaRPr>
          </a:p>
          <a:p>
            <a:pPr>
              <a:buClr>
                <a:srgbClr val="9D1D1D"/>
              </a:buClr>
              <a:buFont typeface="Wingdings" panose="05000000000000000000" pitchFamily="2" charset="2"/>
              <a:buChar char="v"/>
            </a:pPr>
            <a:endParaRPr lang="tr-TR" sz="2800" dirty="0">
              <a:latin typeface="Garamond" panose="02020404030301010803" pitchFamily="18" charset="0"/>
              <a:cs typeface="Arial" panose="020B0604020202020204" pitchFamily="34" charset="0"/>
            </a:endParaRPr>
          </a:p>
          <a:p>
            <a:pPr>
              <a:buClr>
                <a:srgbClr val="9D1D1D"/>
              </a:buClr>
              <a:buFont typeface="Wingdings" panose="05000000000000000000" pitchFamily="2" charset="2"/>
              <a:buChar char="v"/>
            </a:pPr>
            <a:endParaRPr lang="tr-TR" sz="2800" dirty="0">
              <a:latin typeface="Garamond" panose="02020404030301010803" pitchFamily="18" charset="0"/>
              <a:cs typeface="Arial" panose="020B0604020202020204" pitchFamily="34" charset="0"/>
            </a:endParaRPr>
          </a:p>
          <a:p>
            <a:pPr>
              <a:buClr>
                <a:srgbClr val="9D1D1D"/>
              </a:buClr>
              <a:buFont typeface="Wingdings" panose="05000000000000000000" pitchFamily="2" charset="2"/>
              <a:buChar char="v"/>
            </a:pPr>
            <a:endParaRPr lang="tr-TR" sz="2800" dirty="0">
              <a:latin typeface="Garamond" panose="02020404030301010803" pitchFamily="18" charset="0"/>
              <a:cs typeface="Arial" panose="020B0604020202020204" pitchFamily="34" charset="0"/>
            </a:endParaRPr>
          </a:p>
          <a:p>
            <a:pPr>
              <a:buClr>
                <a:srgbClr val="9D1D1D"/>
              </a:buClr>
              <a:buFont typeface="Wingdings" panose="05000000000000000000" pitchFamily="2" charset="2"/>
              <a:buChar char="v"/>
            </a:pPr>
            <a:endParaRPr lang="tr-TR" sz="2800" dirty="0">
              <a:latin typeface="Garamond" panose="02020404030301010803" pitchFamily="18" charset="0"/>
              <a:cs typeface="Arial" panose="020B0604020202020204" pitchFamily="34" charset="0"/>
            </a:endParaRPr>
          </a:p>
          <a:p>
            <a:pPr>
              <a:buClr>
                <a:srgbClr val="9D1D1D"/>
              </a:buClr>
              <a:buFont typeface="Wingdings" panose="05000000000000000000" pitchFamily="2" charset="2"/>
              <a:buChar char="v"/>
            </a:pPr>
            <a:endParaRPr lang="tr-TR" sz="2800" dirty="0">
              <a:latin typeface="Garamond" panose="02020404030301010803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7627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D6E6D9-D76C-4532-B17A-8AEF9D5303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D6C4C0-DE8D-4328-B070-78DD010DC4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37AA91-9779-4419-A53B-70E47EAC3E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90742-B9EE-4D5E-A10A-C227609781DC}" type="datetimeFigureOut">
              <a:rPr lang="tr-TR" smtClean="0"/>
              <a:t>29.03.2022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997FD7-D9D7-4888-BA33-2B9942E7E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4A3403-EC12-4DC7-8C91-DEFF0C9BE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CF76F-AF25-4800-A035-E4F6969490D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8932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AD5B0E-6FAA-4A0D-A505-4EE0A29679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113B93-FEBE-4636-8D42-AC699D4BB4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8A8B15-2715-4258-B9D1-8653058F35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90742-B9EE-4D5E-A10A-C227609781DC}" type="datetimeFigureOut">
              <a:rPr lang="tr-TR" smtClean="0"/>
              <a:t>29.03.2022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8D4893-CDA2-4941-B275-00518C4A64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E92F48-CC8C-4ABB-B09C-E247B56CE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CF76F-AF25-4800-A035-E4F6969490D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3338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07E3A7-CFA8-4201-A658-9AE217EC28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792BB0-FC7A-4412-B981-7982EFA737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A59924-0385-4284-8F1E-456576C5E7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5F6439-5F10-46B0-9B8E-7C9AF68CB6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90742-B9EE-4D5E-A10A-C227609781DC}" type="datetimeFigureOut">
              <a:rPr lang="tr-TR" smtClean="0"/>
              <a:t>29.03.2022</a:t>
            </a:fld>
            <a:endParaRPr lang="tr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5A6795-90FC-4F42-A831-7A7523819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C7AE00-6FC4-444E-8365-94CC2316C0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CF76F-AF25-4800-A035-E4F6969490D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0458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7BCFD0-273E-4F6A-BD67-678387A689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6B46D5-B0CA-4F42-9DFD-6E1B48A4D2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ADE1A2-1D56-444A-915E-C6219DDF8A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173917E-F1A3-4634-BD16-3A172EFE08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E6D6C1-8781-45A0-AEA7-983A0EDABF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339944F-9009-44CC-A7B5-B208A6E99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90742-B9EE-4D5E-A10A-C227609781DC}" type="datetimeFigureOut">
              <a:rPr lang="tr-TR" smtClean="0"/>
              <a:t>29.03.2022</a:t>
            </a:fld>
            <a:endParaRPr lang="tr-T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A702FDB-F401-4B50-9E72-C6BEC5EB73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30EFAC7-6F4F-472D-BFE8-B7195F432E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CF76F-AF25-4800-A035-E4F6969490D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5328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5BBB89-5789-45B3-8716-191824667F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0816F7-F93B-4CA1-9E8B-D2E7765C87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90742-B9EE-4D5E-A10A-C227609781DC}" type="datetimeFigureOut">
              <a:rPr lang="tr-TR" smtClean="0"/>
              <a:t>29.03.2022</a:t>
            </a:fld>
            <a:endParaRPr lang="tr-T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0BBC99-3895-44F7-B88E-138B6224F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23F3B4-2C01-4305-A48A-4CF1CBE24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CF76F-AF25-4800-A035-E4F6969490D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7322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47CD49C-C78C-48B3-8CBE-ED0F7BF984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90742-B9EE-4D5E-A10A-C227609781DC}" type="datetimeFigureOut">
              <a:rPr lang="tr-TR" smtClean="0"/>
              <a:t>29.03.2022</a:t>
            </a:fld>
            <a:endParaRPr lang="tr-T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828A531-E58D-4F7E-B108-78C7FC223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61F38F-7C6F-4632-B2AB-473024B00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CF76F-AF25-4800-A035-E4F6969490D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1561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538216-A3B8-405D-B3DC-C47D01709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090317-A08E-49CB-A656-65CCD9DCBA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94C884-BF44-497A-850D-C3BE6B363C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0D505E-A4FF-43DC-AE1E-B208E823FD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90742-B9EE-4D5E-A10A-C227609781DC}" type="datetimeFigureOut">
              <a:rPr lang="tr-TR" smtClean="0"/>
              <a:t>29.03.2022</a:t>
            </a:fld>
            <a:endParaRPr lang="tr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258DEE-FE6D-46D1-8040-B178FD71E9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31CDC1-9034-43E8-B23E-1514F3AA14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CF76F-AF25-4800-A035-E4F6969490D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7795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5A8981-AD37-46FF-8810-431454C96B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2B24468-A1E8-427C-A81C-8223F225A2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B63B0F-7360-440A-9267-511D1FB7F6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4C24FB-1002-4843-A819-950F91E0E3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90742-B9EE-4D5E-A10A-C227609781DC}" type="datetimeFigureOut">
              <a:rPr lang="tr-TR" smtClean="0"/>
              <a:t>29.03.2022</a:t>
            </a:fld>
            <a:endParaRPr lang="tr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F4F11A-C469-4CC7-815C-980C65E8A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F29BCE-0C35-4254-9A68-CD454855B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CF76F-AF25-4800-A035-E4F6969490D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0380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8114D46-9F3C-44AC-B122-2A2E71AE8F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AB5529-CF94-4555-909A-EC45FCB14E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1F1C78-03E0-4A6D-A4C1-1A03262371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490742-B9EE-4D5E-A10A-C227609781DC}" type="datetimeFigureOut">
              <a:rPr lang="tr-TR" smtClean="0"/>
              <a:t>29.03.2022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DB9141-3BC6-40CE-8B52-555BC25AFF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F133CC-E4AA-4826-AD47-2741894319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ECF76F-AF25-4800-A035-E4F6969490D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4645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5776FF-AC16-4B72-9C8A-C6C7B834E379}" type="slidenum">
              <a:rPr lang="tr-TR" smtClean="0">
                <a:solidFill>
                  <a:prstClr val="white"/>
                </a:solidFill>
              </a:rPr>
              <a:pPr>
                <a:defRPr/>
              </a:pPr>
              <a:t>1</a:t>
            </a:fld>
            <a:r>
              <a:rPr lang="tr-TR">
                <a:solidFill>
                  <a:prstClr val="white"/>
                </a:solidFill>
              </a:rPr>
              <a:t>/61</a:t>
            </a:r>
            <a:endParaRPr lang="tr-TR" dirty="0">
              <a:solidFill>
                <a:prstClr val="white"/>
              </a:solidFill>
            </a:endParaRPr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chemeClr val="tx1"/>
                </a:solidFill>
              </a:rPr>
              <a:t>Toplu İş Uyuşmazlıklarının Çözümü</a:t>
            </a:r>
          </a:p>
        </p:txBody>
      </p:sp>
      <p:graphicFrame>
        <p:nvGraphicFramePr>
          <p:cNvPr id="4" name="Diyagram 3"/>
          <p:cNvGraphicFramePr/>
          <p:nvPr/>
        </p:nvGraphicFramePr>
        <p:xfrm>
          <a:off x="1723292" y="1608992"/>
          <a:ext cx="8713178" cy="51567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197663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5776FF-AC16-4B72-9C8A-C6C7B834E379}" type="slidenum">
              <a:rPr lang="tr-TR" smtClean="0">
                <a:solidFill>
                  <a:prstClr val="white"/>
                </a:solidFill>
              </a:rPr>
              <a:pPr>
                <a:defRPr/>
              </a:pPr>
              <a:t>2</a:t>
            </a:fld>
            <a:r>
              <a:rPr lang="tr-TR">
                <a:solidFill>
                  <a:prstClr val="white"/>
                </a:solidFill>
              </a:rPr>
              <a:t>/61</a:t>
            </a:r>
            <a:endParaRPr lang="tr-TR" dirty="0">
              <a:solidFill>
                <a:prstClr val="white"/>
              </a:solidFill>
            </a:endParaRPr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1112532" y="221381"/>
            <a:ext cx="10430103" cy="1238302"/>
          </a:xfrm>
        </p:spPr>
        <p:txBody>
          <a:bodyPr/>
          <a:lstStyle/>
          <a:p>
            <a:r>
              <a:rPr lang="tr-TR" dirty="0">
                <a:solidFill>
                  <a:schemeClr val="tx1"/>
                </a:solidFill>
              </a:rPr>
              <a:t>Uyuşmazlığın Tespiti (</a:t>
            </a:r>
            <a:r>
              <a:rPr lang="tr-TR" dirty="0" err="1">
                <a:solidFill>
                  <a:schemeClr val="tx1"/>
                </a:solidFill>
              </a:rPr>
              <a:t>md.</a:t>
            </a:r>
            <a:r>
              <a:rPr lang="tr-TR" dirty="0">
                <a:solidFill>
                  <a:schemeClr val="tx1"/>
                </a:solidFill>
              </a:rPr>
              <a:t> 49) 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>
          <a:xfrm>
            <a:off x="600482" y="1356616"/>
            <a:ext cx="7072944" cy="4351338"/>
          </a:xfrm>
        </p:spPr>
        <p:txBody>
          <a:bodyPr/>
          <a:lstStyle/>
          <a:p>
            <a:pPr lvl="1" algn="just" defTabSz="914400" fontAlgn="base">
              <a:lnSpc>
                <a:spcPct val="100000"/>
              </a:lnSpc>
              <a:spcBef>
                <a:spcPct val="40000"/>
              </a:spcBef>
              <a:spcAft>
                <a:spcPct val="0"/>
              </a:spcAft>
              <a:buClr>
                <a:srgbClr val="C00000"/>
              </a:buClr>
              <a:buFont typeface="Wingdings" panose="05000000000000000000" pitchFamily="2" charset="2"/>
              <a:buChar char="§"/>
              <a:defRPr/>
            </a:pPr>
            <a:r>
              <a:rPr lang="tr-TR" sz="2200" dirty="0">
                <a:latin typeface="Garamond" panose="02020404030301010803" pitchFamily="18" charset="0"/>
                <a:cs typeface="Times New Roman" panose="02020603050405020304" pitchFamily="18" charset="0"/>
              </a:rPr>
              <a:t>Toplu görüşme için kararlaştırılan ilk toplantıya taraflardan biri gelmezse,</a:t>
            </a:r>
          </a:p>
          <a:p>
            <a:pPr lvl="1" algn="just" defTabSz="914400" fontAlgn="base">
              <a:lnSpc>
                <a:spcPct val="100000"/>
              </a:lnSpc>
              <a:spcBef>
                <a:spcPct val="40000"/>
              </a:spcBef>
              <a:spcAft>
                <a:spcPct val="0"/>
              </a:spcAft>
              <a:buClr>
                <a:srgbClr val="C00000"/>
              </a:buClr>
              <a:buFont typeface="Wingdings" panose="05000000000000000000" pitchFamily="2" charset="2"/>
              <a:buChar char="§"/>
              <a:defRPr/>
            </a:pPr>
            <a:r>
              <a:rPr lang="tr-TR" sz="2200" dirty="0">
                <a:latin typeface="Garamond" panose="02020404030301010803" pitchFamily="18" charset="0"/>
                <a:cs typeface="Times New Roman" panose="02020603050405020304" pitchFamily="18" charset="0"/>
              </a:rPr>
              <a:t>Geldiği halde görüşmeye başlamazsa, </a:t>
            </a:r>
          </a:p>
          <a:p>
            <a:pPr lvl="1" algn="just" defTabSz="914400" fontAlgn="base">
              <a:lnSpc>
                <a:spcPct val="100000"/>
              </a:lnSpc>
              <a:spcBef>
                <a:spcPct val="40000"/>
              </a:spcBef>
              <a:spcAft>
                <a:spcPct val="0"/>
              </a:spcAft>
              <a:buClr>
                <a:srgbClr val="C00000"/>
              </a:buClr>
              <a:buFont typeface="Wingdings" panose="05000000000000000000" pitchFamily="2" charset="2"/>
              <a:buChar char="§"/>
              <a:defRPr/>
            </a:pPr>
            <a:r>
              <a:rPr lang="tr-TR" sz="2200" dirty="0">
                <a:latin typeface="Garamond" panose="02020404030301010803" pitchFamily="18" charset="0"/>
                <a:cs typeface="Times New Roman" panose="02020603050405020304" pitchFamily="18" charset="0"/>
              </a:rPr>
              <a:t>Toplu görüşmeye başladıktan sonra toplantıya devam etmezse,</a:t>
            </a:r>
          </a:p>
          <a:p>
            <a:pPr lvl="1" algn="just" defTabSz="914400" fontAlgn="base">
              <a:lnSpc>
                <a:spcPct val="100000"/>
              </a:lnSpc>
              <a:spcBef>
                <a:spcPct val="40000"/>
              </a:spcBef>
              <a:spcAft>
                <a:spcPct val="0"/>
              </a:spcAft>
              <a:buClr>
                <a:srgbClr val="C00000"/>
              </a:buClr>
              <a:buFont typeface="Wingdings" panose="05000000000000000000" pitchFamily="2" charset="2"/>
              <a:buChar char="§"/>
              <a:defRPr/>
            </a:pPr>
            <a:r>
              <a:rPr lang="tr-TR" sz="2200" dirty="0">
                <a:latin typeface="Garamond" panose="02020404030301010803" pitchFamily="18" charset="0"/>
                <a:cs typeface="Times New Roman" panose="02020603050405020304" pitchFamily="18" charset="0"/>
              </a:rPr>
              <a:t>Taraflar toplu görüşme süresi içinde anlaşamadıklarını bir tutanak ile tespit ederlerse,</a:t>
            </a:r>
          </a:p>
          <a:p>
            <a:pPr lvl="1" algn="just" defTabSz="914400" fontAlgn="base">
              <a:lnSpc>
                <a:spcPct val="100000"/>
              </a:lnSpc>
              <a:spcBef>
                <a:spcPct val="40000"/>
              </a:spcBef>
              <a:spcAft>
                <a:spcPct val="0"/>
              </a:spcAft>
              <a:buClr>
                <a:srgbClr val="C00000"/>
              </a:buClr>
              <a:buFont typeface="Wingdings" panose="05000000000000000000" pitchFamily="2" charset="2"/>
              <a:buChar char="§"/>
              <a:defRPr/>
            </a:pPr>
            <a:r>
              <a:rPr lang="tr-TR" sz="2200" dirty="0">
                <a:latin typeface="Garamond" panose="02020404030301010803" pitchFamily="18" charset="0"/>
                <a:cs typeface="Times New Roman" panose="02020603050405020304" pitchFamily="18" charset="0"/>
              </a:rPr>
              <a:t>Toplu görüşme süresi anlaşma olmaksızın sona ererse, </a:t>
            </a:r>
          </a:p>
          <a:p>
            <a:pPr lvl="1" algn="just" defTabSz="914400" fontAlgn="base">
              <a:lnSpc>
                <a:spcPct val="100000"/>
              </a:lnSpc>
              <a:spcBef>
                <a:spcPct val="40000"/>
              </a:spcBef>
              <a:spcAft>
                <a:spcPct val="0"/>
              </a:spcAft>
              <a:buClr>
                <a:srgbClr val="C00000"/>
              </a:buClr>
              <a:buFont typeface="Wingdings" panose="05000000000000000000" pitchFamily="2" charset="2"/>
              <a:buChar char="§"/>
              <a:defRPr/>
            </a:pPr>
            <a:r>
              <a:rPr lang="tr-TR" sz="2200" dirty="0">
                <a:latin typeface="Garamond" panose="02020404030301010803" pitchFamily="18" charset="0"/>
                <a:cs typeface="Times New Roman" panose="02020603050405020304" pitchFamily="18" charset="0"/>
              </a:rPr>
              <a:t>Taraflardan biri uyuşmazlığı </a:t>
            </a:r>
            <a:r>
              <a:rPr lang="tr-TR" sz="2200" b="1" dirty="0">
                <a:latin typeface="Garamond" panose="02020404030301010803" pitchFamily="18" charset="0"/>
                <a:cs typeface="Times New Roman" panose="02020603050405020304" pitchFamily="18" charset="0"/>
              </a:rPr>
              <a:t>altı iş günü içinde yazı ile görevli makama bildirir.</a:t>
            </a:r>
            <a:r>
              <a:rPr lang="tr-TR" sz="2200" dirty="0">
                <a:latin typeface="Garamond" panose="02020404030301010803" pitchFamily="18" charset="0"/>
                <a:cs typeface="Times New Roman" panose="02020603050405020304" pitchFamily="18" charset="0"/>
              </a:rPr>
              <a:t> </a:t>
            </a:r>
          </a:p>
          <a:p>
            <a:pPr lvl="1" algn="just" defTabSz="914400" fontAlgn="base">
              <a:lnSpc>
                <a:spcPct val="100000"/>
              </a:lnSpc>
              <a:spcBef>
                <a:spcPct val="40000"/>
              </a:spcBef>
              <a:spcAft>
                <a:spcPct val="0"/>
              </a:spcAft>
              <a:buClr>
                <a:srgbClr val="C00000"/>
              </a:buClr>
              <a:buFont typeface="Wingdings" panose="05000000000000000000" pitchFamily="2" charset="2"/>
              <a:buChar char="§"/>
              <a:defRPr/>
            </a:pPr>
            <a:r>
              <a:rPr lang="tr-TR" sz="2200" dirty="0">
                <a:latin typeface="Garamond" panose="02020404030301010803" pitchFamily="18" charset="0"/>
                <a:cs typeface="Times New Roman" panose="02020603050405020304" pitchFamily="18" charset="0"/>
              </a:rPr>
              <a:t> </a:t>
            </a:r>
            <a:r>
              <a:rPr lang="tr-TR" sz="2200" b="1" dirty="0">
                <a:latin typeface="Garamond" panose="02020404030301010803" pitchFamily="18" charset="0"/>
                <a:cs typeface="Times New Roman" panose="02020603050405020304" pitchFamily="18" charset="0"/>
              </a:rPr>
              <a:t>Aksi takdirde sendikanın yetkisi düşer. </a:t>
            </a: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v"/>
            </a:pPr>
            <a:endParaRPr lang="tr-TR" sz="2200" b="1" dirty="0">
              <a:latin typeface="Garamond" panose="02020404030301010803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7815" y="3414016"/>
            <a:ext cx="2534509" cy="2534509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0669" y="1459683"/>
            <a:ext cx="1828799" cy="1806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0072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5776FF-AC16-4B72-9C8A-C6C7B834E379}" type="slidenum">
              <a:rPr lang="tr-TR" smtClean="0">
                <a:solidFill>
                  <a:prstClr val="white"/>
                </a:solidFill>
              </a:rPr>
              <a:pPr>
                <a:defRPr/>
              </a:pPr>
              <a:t>3</a:t>
            </a:fld>
            <a:r>
              <a:rPr lang="tr-TR">
                <a:solidFill>
                  <a:prstClr val="white"/>
                </a:solidFill>
              </a:rPr>
              <a:t>/61</a:t>
            </a:r>
            <a:endParaRPr lang="tr-TR" dirty="0">
              <a:solidFill>
                <a:prstClr val="white"/>
              </a:solidFill>
            </a:endParaRPr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817685" y="221381"/>
            <a:ext cx="10724951" cy="1238302"/>
          </a:xfrm>
        </p:spPr>
        <p:txBody>
          <a:bodyPr/>
          <a:lstStyle/>
          <a:p>
            <a:r>
              <a:rPr lang="tr-TR" dirty="0">
                <a:solidFill>
                  <a:schemeClr val="tx1"/>
                </a:solidFill>
              </a:rPr>
              <a:t>Resmi Arabulucu Tayini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>
          <a:xfrm>
            <a:off x="4482412" y="1630482"/>
            <a:ext cx="7060223" cy="4562087"/>
          </a:xfrm>
        </p:spPr>
        <p:txBody>
          <a:bodyPr/>
          <a:lstStyle/>
          <a:p>
            <a:pPr marL="533400" lvl="0" indent="-533400" fontAlgn="base">
              <a:spcAft>
                <a:spcPct val="0"/>
              </a:spcAft>
              <a:buClr>
                <a:srgbClr val="9D1D1D"/>
              </a:buClr>
              <a:buFont typeface="Wingdings" panose="05000000000000000000" pitchFamily="2" charset="2"/>
              <a:buChar char="v"/>
              <a:defRPr/>
            </a:pPr>
            <a:r>
              <a:rPr lang="tr-TR" sz="2000" dirty="0">
                <a:latin typeface="Garamond" panose="02020404030301010803" pitchFamily="18" charset="0"/>
                <a:cs typeface="Times New Roman" panose="02020603050405020304" pitchFamily="18" charset="0"/>
              </a:rPr>
              <a:t>Uyuşmazlık yazısını alan görevli makam, </a:t>
            </a:r>
            <a:r>
              <a:rPr lang="tr-TR" sz="2000" b="1" dirty="0">
                <a:latin typeface="Garamond" panose="02020404030301010803" pitchFamily="18" charset="0"/>
                <a:cs typeface="Times New Roman" panose="02020603050405020304" pitchFamily="18" charset="0"/>
              </a:rPr>
              <a:t>altı iş günü içinde</a:t>
            </a:r>
            <a:r>
              <a:rPr lang="tr-TR" sz="2000" dirty="0">
                <a:latin typeface="Garamond" panose="02020404030301010803" pitchFamily="18" charset="0"/>
                <a:cs typeface="Times New Roman" panose="02020603050405020304" pitchFamily="18" charset="0"/>
              </a:rPr>
              <a:t>; </a:t>
            </a:r>
          </a:p>
          <a:p>
            <a:pPr marL="1219200" lvl="4" indent="-533400" algn="just" defTabSz="914400" fontAlgn="base">
              <a:lnSpc>
                <a:spcPct val="100000"/>
              </a:lnSpc>
              <a:spcBef>
                <a:spcPct val="40000"/>
              </a:spcBef>
              <a:spcAft>
                <a:spcPct val="0"/>
              </a:spcAft>
              <a:buClr>
                <a:srgbClr val="C00000"/>
              </a:buClr>
              <a:defRPr/>
            </a:pPr>
            <a:r>
              <a:rPr lang="tr-TR" sz="2000" dirty="0">
                <a:latin typeface="Garamond" panose="02020404030301010803" pitchFamily="18" charset="0"/>
                <a:cs typeface="Times New Roman" panose="02020603050405020304" pitchFamily="18" charset="0"/>
              </a:rPr>
              <a:t>Katılım olmazsa resen,</a:t>
            </a:r>
          </a:p>
          <a:p>
            <a:pPr marL="1219200" lvl="4" indent="-533400" algn="just" defTabSz="914400" fontAlgn="base">
              <a:lnSpc>
                <a:spcPct val="100000"/>
              </a:lnSpc>
              <a:spcBef>
                <a:spcPct val="40000"/>
              </a:spcBef>
              <a:spcAft>
                <a:spcPct val="0"/>
              </a:spcAft>
              <a:buClr>
                <a:srgbClr val="C00000"/>
              </a:buClr>
              <a:defRPr/>
            </a:pPr>
            <a:r>
              <a:rPr lang="tr-TR" sz="2000" dirty="0">
                <a:latin typeface="Garamond" panose="02020404030301010803" pitchFamily="18" charset="0"/>
                <a:cs typeface="Times New Roman" panose="02020603050405020304" pitchFamily="18" charset="0"/>
              </a:rPr>
              <a:t>Resmi listeden bir arabulucu görevlendirir. </a:t>
            </a:r>
          </a:p>
          <a:p>
            <a:pPr marL="533400" lvl="0" indent="-533400" algn="just" defTabSz="914400" fontAlgn="base">
              <a:lnSpc>
                <a:spcPct val="100000"/>
              </a:lnSpc>
              <a:spcBef>
                <a:spcPct val="40000"/>
              </a:spcBef>
              <a:spcAft>
                <a:spcPct val="0"/>
              </a:spcAft>
              <a:buClr>
                <a:srgbClr val="C00000"/>
              </a:buClr>
              <a:buFont typeface="Wingdings" panose="05000000000000000000" pitchFamily="2" charset="2"/>
              <a:buChar char="v"/>
              <a:defRPr/>
            </a:pPr>
            <a:r>
              <a:rPr lang="tr-TR" sz="2000" dirty="0">
                <a:latin typeface="Garamond" panose="02020404030301010803" pitchFamily="18" charset="0"/>
                <a:cs typeface="Times New Roman" panose="02020603050405020304" pitchFamily="18" charset="0"/>
              </a:rPr>
              <a:t>Tarafların her ikisinin de katılımı halinde; </a:t>
            </a:r>
          </a:p>
          <a:p>
            <a:pPr marL="1219200" lvl="4" indent="-533400" algn="just" defTabSz="914400" fontAlgn="base">
              <a:lnSpc>
                <a:spcPct val="100000"/>
              </a:lnSpc>
              <a:spcBef>
                <a:spcPct val="40000"/>
              </a:spcBef>
              <a:spcAft>
                <a:spcPct val="0"/>
              </a:spcAft>
              <a:buClr>
                <a:srgbClr val="C00000"/>
              </a:buClr>
              <a:defRPr/>
            </a:pPr>
            <a:r>
              <a:rPr lang="tr-TR" sz="2000" dirty="0">
                <a:latin typeface="Garamond" panose="02020404030301010803" pitchFamily="18" charset="0"/>
                <a:cs typeface="Times New Roman" panose="02020603050405020304" pitchFamily="18" charset="0"/>
              </a:rPr>
              <a:t>Taraflar arasında anlaşma sağlanırsa belirlenen kişi, </a:t>
            </a:r>
          </a:p>
          <a:p>
            <a:pPr marL="1219200" lvl="4" indent="-533400" algn="just" defTabSz="914400" fontAlgn="base">
              <a:lnSpc>
                <a:spcPct val="100000"/>
              </a:lnSpc>
              <a:spcBef>
                <a:spcPct val="40000"/>
              </a:spcBef>
              <a:spcAft>
                <a:spcPct val="0"/>
              </a:spcAft>
              <a:buClr>
                <a:srgbClr val="C00000"/>
              </a:buClr>
              <a:defRPr/>
            </a:pPr>
            <a:r>
              <a:rPr lang="tr-TR" sz="2000" dirty="0">
                <a:latin typeface="Garamond" panose="02020404030301010803" pitchFamily="18" charset="0"/>
                <a:cs typeface="Times New Roman" panose="02020603050405020304" pitchFamily="18" charset="0"/>
              </a:rPr>
              <a:t>Anlaşma sağlanamazsa kura ile belirlenecek kişi,  </a:t>
            </a:r>
            <a:r>
              <a:rPr lang="tr-TR" sz="2000" b="1" dirty="0">
                <a:latin typeface="Garamond" panose="02020404030301010803" pitchFamily="18" charset="0"/>
                <a:cs typeface="Times New Roman" panose="02020603050405020304" pitchFamily="18" charset="0"/>
              </a:rPr>
              <a:t>arabulucu olarak görevlendirilir.</a:t>
            </a:r>
          </a:p>
          <a:p>
            <a:pPr marL="533400" indent="-533400" algn="just" defTabSz="914400" fontAlgn="base">
              <a:lnSpc>
                <a:spcPct val="100000"/>
              </a:lnSpc>
              <a:spcBef>
                <a:spcPct val="40000"/>
              </a:spcBef>
              <a:spcAft>
                <a:spcPct val="0"/>
              </a:spcAft>
              <a:buClr>
                <a:srgbClr val="C00000"/>
              </a:buClr>
              <a:buFont typeface="Wingdings" panose="05000000000000000000" pitchFamily="2" charset="2"/>
              <a:buChar char="v"/>
              <a:defRPr/>
            </a:pPr>
            <a:r>
              <a:rPr lang="tr-TR" sz="2000" dirty="0">
                <a:latin typeface="Garamond" panose="02020404030301010803" pitchFamily="18" charset="0"/>
                <a:cs typeface="Times New Roman" panose="02020603050405020304" pitchFamily="18" charset="0"/>
              </a:rPr>
              <a:t>Görevli makam, uyuşmazlığın kapsamını ve niteliğini de dikkate alarak arabulucuya ödenmesi gereken ücreti </a:t>
            </a:r>
            <a:r>
              <a:rPr lang="tr-TR" sz="2000" b="1" dirty="0">
                <a:latin typeface="Garamond" panose="02020404030301010803" pitchFamily="18" charset="0"/>
                <a:cs typeface="Times New Roman" panose="02020603050405020304" pitchFamily="18" charset="0"/>
              </a:rPr>
              <a:t>Yönetmelikte belirtilen alt ve üst sınırlar içerisinde belirler. </a:t>
            </a:r>
          </a:p>
          <a:p>
            <a:pPr marL="0" lvl="0" indent="0" algn="just" defTabSz="914400" fontAlgn="base">
              <a:lnSpc>
                <a:spcPct val="100000"/>
              </a:lnSpc>
              <a:spcBef>
                <a:spcPct val="40000"/>
              </a:spcBef>
              <a:spcAft>
                <a:spcPct val="0"/>
              </a:spcAft>
              <a:buClr>
                <a:srgbClr val="C00000"/>
              </a:buClr>
              <a:buNone/>
              <a:defRPr/>
            </a:pPr>
            <a:endParaRPr lang="tr-TR" sz="2800" dirty="0">
              <a:latin typeface="Garamond" panose="02020404030301010803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685" y="1806063"/>
            <a:ext cx="3574829" cy="3574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84148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5776FF-AC16-4B72-9C8A-C6C7B834E379}" type="slidenum">
              <a:rPr lang="tr-TR" smtClean="0">
                <a:solidFill>
                  <a:prstClr val="white"/>
                </a:solidFill>
              </a:rPr>
              <a:pPr>
                <a:defRPr/>
              </a:pPr>
              <a:t>4</a:t>
            </a:fld>
            <a:r>
              <a:rPr lang="tr-TR">
                <a:solidFill>
                  <a:prstClr val="white"/>
                </a:solidFill>
              </a:rPr>
              <a:t>/61</a:t>
            </a:r>
            <a:endParaRPr lang="tr-TR" dirty="0">
              <a:solidFill>
                <a:prstClr val="white"/>
              </a:solidFill>
            </a:endParaRPr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618068" y="221381"/>
            <a:ext cx="10924568" cy="1238302"/>
          </a:xfrm>
        </p:spPr>
        <p:txBody>
          <a:bodyPr/>
          <a:lstStyle/>
          <a:p>
            <a:r>
              <a:rPr lang="tr-TR" dirty="0">
                <a:solidFill>
                  <a:schemeClr val="tx1"/>
                </a:solidFill>
              </a:rPr>
              <a:t>Arabulucunun Görevi 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>
          <a:xfrm>
            <a:off x="618067" y="1681932"/>
            <a:ext cx="6679026" cy="4351338"/>
          </a:xfrm>
        </p:spPr>
        <p:txBody>
          <a:bodyPr/>
          <a:lstStyle/>
          <a:p>
            <a:pPr marL="533400" indent="-533400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tr-TR" sz="2800" dirty="0">
                <a:latin typeface="Garamond" panose="02020404030301010803" pitchFamily="18" charset="0"/>
                <a:cs typeface="Times New Roman" panose="02020603050405020304" pitchFamily="18" charset="0"/>
              </a:rPr>
              <a:t>Arabulucunun görev süresi, kendisine yapılacak bildirimden itibaren </a:t>
            </a:r>
            <a:r>
              <a:rPr lang="tr-TR" sz="2800" b="1" dirty="0">
                <a:latin typeface="Garamond" panose="02020404030301010803" pitchFamily="18" charset="0"/>
                <a:cs typeface="Times New Roman" panose="02020603050405020304" pitchFamily="18" charset="0"/>
              </a:rPr>
              <a:t>on beş gündür.</a:t>
            </a:r>
            <a:endParaRPr lang="tr-TR" sz="2800" dirty="0">
              <a:latin typeface="Garamond" panose="02020404030301010803" pitchFamily="18" charset="0"/>
              <a:cs typeface="Times New Roman" panose="02020603050405020304" pitchFamily="18" charset="0"/>
            </a:endParaRPr>
          </a:p>
          <a:p>
            <a:pPr marL="533400" indent="-533400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tr-TR" sz="2800" dirty="0">
                <a:latin typeface="Garamond" panose="02020404030301010803" pitchFamily="18" charset="0"/>
                <a:cs typeface="Times New Roman" panose="02020603050405020304" pitchFamily="18" charset="0"/>
              </a:rPr>
              <a:t>Arabulucu bu süre zarfında tarafların anlaşmaya varması için her türlü çabayı harcar ve ilgililere önerilerde bulunur.  </a:t>
            </a:r>
          </a:p>
          <a:p>
            <a:pPr marL="533400" indent="-533400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tr-TR" sz="2800" dirty="0">
                <a:latin typeface="Garamond" panose="02020404030301010803" pitchFamily="18" charset="0"/>
                <a:cs typeface="Times New Roman" panose="02020603050405020304" pitchFamily="18" charset="0"/>
              </a:rPr>
              <a:t>Arabulucunun görev süresi, tarafların anlaşması ile en çok </a:t>
            </a:r>
            <a:r>
              <a:rPr lang="tr-TR" sz="2800" b="1" dirty="0">
                <a:latin typeface="Garamond" panose="02020404030301010803" pitchFamily="18" charset="0"/>
                <a:cs typeface="Times New Roman" panose="02020603050405020304" pitchFamily="18" charset="0"/>
              </a:rPr>
              <a:t>altı iş günü </a:t>
            </a:r>
            <a:r>
              <a:rPr lang="tr-TR" sz="2800" dirty="0">
                <a:latin typeface="Garamond" panose="02020404030301010803" pitchFamily="18" charset="0"/>
                <a:cs typeface="Times New Roman" panose="02020603050405020304" pitchFamily="18" charset="0"/>
              </a:rPr>
              <a:t>uzatılabilir. </a:t>
            </a:r>
            <a:r>
              <a:rPr lang="tr-TR" sz="2800" b="1" dirty="0">
                <a:latin typeface="Garamond" panose="02020404030301010803" pitchFamily="18" charset="0"/>
                <a:cs typeface="Times New Roman" panose="02020603050405020304" pitchFamily="18" charset="0"/>
              </a:rPr>
              <a:t>Uzatma, görevli makama yazı ile bildirilir.</a:t>
            </a:r>
          </a:p>
          <a:p>
            <a:pPr marL="0" indent="0">
              <a:buClr>
                <a:srgbClr val="C00000"/>
              </a:buClr>
              <a:buNone/>
            </a:pPr>
            <a:endParaRPr lang="tr-TR" sz="2800" dirty="0">
              <a:latin typeface="Garamond" panose="02020404030301010803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788" y="1937441"/>
            <a:ext cx="3945482" cy="3091145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8906" y="5377930"/>
            <a:ext cx="655339" cy="655339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7873" y="5391564"/>
            <a:ext cx="628069" cy="628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22531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5776FF-AC16-4B72-9C8A-C6C7B834E379}" type="slidenum">
              <a:rPr lang="tr-TR" smtClean="0">
                <a:solidFill>
                  <a:prstClr val="white"/>
                </a:solidFill>
              </a:rPr>
              <a:pPr>
                <a:defRPr/>
              </a:pPr>
              <a:t>5</a:t>
            </a:fld>
            <a:r>
              <a:rPr lang="tr-TR">
                <a:solidFill>
                  <a:prstClr val="white"/>
                </a:solidFill>
              </a:rPr>
              <a:t>/61</a:t>
            </a:r>
            <a:endParaRPr lang="tr-TR" dirty="0">
              <a:solidFill>
                <a:prstClr val="white"/>
              </a:solidFill>
            </a:endParaRPr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814812" y="221381"/>
            <a:ext cx="10727824" cy="1238302"/>
          </a:xfrm>
        </p:spPr>
        <p:txBody>
          <a:bodyPr/>
          <a:lstStyle/>
          <a:p>
            <a:r>
              <a:rPr lang="tr-TR" dirty="0">
                <a:solidFill>
                  <a:schemeClr val="tx1"/>
                </a:solidFill>
              </a:rPr>
              <a:t>Arabulucu Tutanakları 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>
          <a:xfrm>
            <a:off x="4526734" y="1731287"/>
            <a:ext cx="7104874" cy="4351338"/>
          </a:xfrm>
        </p:spPr>
        <p:txBody>
          <a:bodyPr/>
          <a:lstStyle/>
          <a:p>
            <a:pPr marL="533400" indent="-533400" algn="just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tr-TR" sz="2400" dirty="0">
                <a:latin typeface="Garamond" panose="02020404030301010803" pitchFamily="18" charset="0"/>
                <a:cs typeface="Times New Roman" panose="02020603050405020304" pitchFamily="18" charset="0"/>
              </a:rPr>
              <a:t>Görüşmeler sonrasında anlaşma sağlanırsa, </a:t>
            </a:r>
            <a:r>
              <a:rPr lang="tr-TR" sz="2400" b="1" dirty="0">
                <a:latin typeface="Garamond" panose="02020404030301010803" pitchFamily="18" charset="0"/>
                <a:cs typeface="Times New Roman" panose="02020603050405020304" pitchFamily="18" charset="0"/>
              </a:rPr>
              <a:t>arabulucu anlaşma tutanağını görevli makama tevdi eder. </a:t>
            </a:r>
          </a:p>
          <a:p>
            <a:pPr marL="533400" lvl="0" indent="-533400" algn="just" defTabSz="914400" fontAlgn="base">
              <a:lnSpc>
                <a:spcPct val="100000"/>
              </a:lnSpc>
              <a:spcBef>
                <a:spcPct val="40000"/>
              </a:spcBef>
              <a:spcAft>
                <a:spcPct val="0"/>
              </a:spcAft>
              <a:buClr>
                <a:srgbClr val="C00000"/>
              </a:buClr>
              <a:buFont typeface="Wingdings" panose="05000000000000000000" pitchFamily="2" charset="2"/>
              <a:buChar char="v"/>
              <a:defRPr/>
            </a:pPr>
            <a:r>
              <a:rPr lang="tr-TR" sz="2400" dirty="0">
                <a:latin typeface="Garamond" panose="02020404030301010803" pitchFamily="18" charset="0"/>
                <a:cs typeface="Times New Roman" panose="02020603050405020304" pitchFamily="18" charset="0"/>
              </a:rPr>
              <a:t>Tutanağın bir örneği </a:t>
            </a:r>
            <a:r>
              <a:rPr lang="tr-TR" sz="2400" b="1" dirty="0">
                <a:latin typeface="Garamond" panose="02020404030301010803" pitchFamily="18" charset="0"/>
                <a:cs typeface="Times New Roman" panose="02020603050405020304" pitchFamily="18" charset="0"/>
              </a:rPr>
              <a:t>Çalışma Genel Müdürlüğü’ne </a:t>
            </a:r>
            <a:r>
              <a:rPr lang="tr-TR" sz="2400" dirty="0">
                <a:latin typeface="Garamond" panose="02020404030301010803" pitchFamily="18" charset="0"/>
                <a:cs typeface="Times New Roman" panose="02020603050405020304" pitchFamily="18" charset="0"/>
              </a:rPr>
              <a:t>gönderilir.  </a:t>
            </a:r>
          </a:p>
          <a:p>
            <a:pPr marL="533400" lvl="0" indent="-533400" algn="just" defTabSz="914400" fontAlgn="base">
              <a:lnSpc>
                <a:spcPct val="100000"/>
              </a:lnSpc>
              <a:spcBef>
                <a:spcPct val="40000"/>
              </a:spcBef>
              <a:spcAft>
                <a:spcPct val="0"/>
              </a:spcAft>
              <a:buClr>
                <a:srgbClr val="C00000"/>
              </a:buClr>
              <a:buFont typeface="Wingdings" panose="05000000000000000000" pitchFamily="2" charset="2"/>
              <a:buChar char="v"/>
              <a:defRPr/>
            </a:pPr>
            <a:r>
              <a:rPr lang="tr-TR" sz="2400" b="1" dirty="0">
                <a:latin typeface="Garamond" panose="02020404030301010803" pitchFamily="18" charset="0"/>
                <a:cs typeface="Times New Roman" panose="02020603050405020304" pitchFamily="18" charset="0"/>
              </a:rPr>
              <a:t>Taraflarca</a:t>
            </a:r>
            <a:r>
              <a:rPr lang="tr-TR" sz="2400" dirty="0">
                <a:latin typeface="Garamond" panose="02020404030301010803" pitchFamily="18" charset="0"/>
                <a:cs typeface="Times New Roman" panose="02020603050405020304" pitchFamily="18" charset="0"/>
              </a:rPr>
              <a:t> imzalanan toplu iş sözleşmesinin iki nüshası </a:t>
            </a:r>
            <a:r>
              <a:rPr lang="tr-TR" sz="2400" b="1" dirty="0">
                <a:latin typeface="Garamond" panose="02020404030301010803" pitchFamily="18" charset="0"/>
                <a:cs typeface="Times New Roman" panose="02020603050405020304" pitchFamily="18" charset="0"/>
              </a:rPr>
              <a:t>görevli makama </a:t>
            </a:r>
            <a:r>
              <a:rPr lang="tr-TR" sz="2400" dirty="0">
                <a:latin typeface="Garamond" panose="02020404030301010803" pitchFamily="18" charset="0"/>
                <a:cs typeface="Times New Roman" panose="02020603050405020304" pitchFamily="18" charset="0"/>
              </a:rPr>
              <a:t>tevdi edilir. </a:t>
            </a:r>
          </a:p>
          <a:p>
            <a:pPr marL="533400" lvl="0" indent="-533400" algn="just" defTabSz="914400" fontAlgn="base">
              <a:lnSpc>
                <a:spcPct val="100000"/>
              </a:lnSpc>
              <a:spcBef>
                <a:spcPct val="40000"/>
              </a:spcBef>
              <a:spcAft>
                <a:spcPct val="0"/>
              </a:spcAft>
              <a:buClr>
                <a:srgbClr val="C00000"/>
              </a:buClr>
              <a:buFont typeface="Wingdings" panose="05000000000000000000" pitchFamily="2" charset="2"/>
              <a:buChar char="v"/>
              <a:defRPr/>
            </a:pPr>
            <a:r>
              <a:rPr lang="tr-TR" sz="2400" b="1" dirty="0">
                <a:latin typeface="Garamond" panose="02020404030301010803" pitchFamily="18" charset="0"/>
                <a:cs typeface="Times New Roman" panose="02020603050405020304" pitchFamily="18" charset="0"/>
              </a:rPr>
              <a:t>Görevli makam, </a:t>
            </a:r>
            <a:r>
              <a:rPr lang="tr-TR" sz="2400" dirty="0">
                <a:latin typeface="Garamond" panose="02020404030301010803" pitchFamily="18" charset="0"/>
                <a:cs typeface="Times New Roman" panose="02020603050405020304" pitchFamily="18" charset="0"/>
              </a:rPr>
              <a:t>toplu iş sözleşmesinin bir nüshasını Çalışma Genel Müdürlüğü’ne gönderir.</a:t>
            </a:r>
            <a:endParaRPr lang="tr-TR" sz="2400" dirty="0"/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811" y="1952384"/>
            <a:ext cx="2752253" cy="3288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50919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5776FF-AC16-4B72-9C8A-C6C7B834E379}" type="slidenum">
              <a:rPr lang="tr-TR" smtClean="0">
                <a:solidFill>
                  <a:prstClr val="white"/>
                </a:solidFill>
              </a:rPr>
              <a:pPr>
                <a:defRPr/>
              </a:pPr>
              <a:t>6</a:t>
            </a:fld>
            <a:r>
              <a:rPr lang="tr-TR">
                <a:solidFill>
                  <a:prstClr val="white"/>
                </a:solidFill>
              </a:rPr>
              <a:t>/61</a:t>
            </a:r>
            <a:endParaRPr lang="tr-TR" dirty="0">
              <a:solidFill>
                <a:prstClr val="white"/>
              </a:solidFill>
            </a:endParaRPr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654282" y="221381"/>
            <a:ext cx="10888354" cy="1238302"/>
          </a:xfrm>
        </p:spPr>
        <p:txBody>
          <a:bodyPr/>
          <a:lstStyle/>
          <a:p>
            <a:r>
              <a:rPr lang="tr-TR" dirty="0">
                <a:solidFill>
                  <a:schemeClr val="tx1"/>
                </a:solidFill>
              </a:rPr>
              <a:t>Arabulucu Tutanakları II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>
          <a:xfrm>
            <a:off x="654281" y="1971643"/>
            <a:ext cx="7195074" cy="3632452"/>
          </a:xfrm>
        </p:spPr>
        <p:txBody>
          <a:bodyPr/>
          <a:lstStyle/>
          <a:p>
            <a:pPr marL="533400" lvl="0" indent="-533400" algn="just" defTabSz="914400" fontAlgn="base">
              <a:lnSpc>
                <a:spcPct val="100000"/>
              </a:lnSpc>
              <a:spcBef>
                <a:spcPct val="40000"/>
              </a:spcBef>
              <a:spcAft>
                <a:spcPct val="0"/>
              </a:spcAft>
              <a:buClr>
                <a:srgbClr val="C00000"/>
              </a:buClr>
              <a:buFont typeface="Wingdings" panose="05000000000000000000" pitchFamily="2" charset="2"/>
              <a:buChar char="v"/>
              <a:tabLst>
                <a:tab pos="180975" algn="l"/>
              </a:tabLst>
              <a:defRPr/>
            </a:pPr>
            <a:r>
              <a:rPr lang="tr-TR" sz="2400" dirty="0">
                <a:latin typeface="Garamond" panose="02020404030301010803" pitchFamily="18" charset="0"/>
                <a:cs typeface="Times New Roman" panose="02020603050405020304" pitchFamily="18" charset="0"/>
              </a:rPr>
              <a:t> Arabuluculuk süresinin sonunda anlaşma olmamışsa, arabulucu, üç işgünü içinde uyuşmazlığı belirleyen bir tutanak düzenleyerek </a:t>
            </a:r>
            <a:r>
              <a:rPr lang="tr-TR" sz="2400" b="1" dirty="0">
                <a:latin typeface="Garamond" panose="02020404030301010803" pitchFamily="18" charset="0"/>
                <a:cs typeface="Times New Roman" panose="02020603050405020304" pitchFamily="18" charset="0"/>
              </a:rPr>
              <a:t>görevli makama tevdi eder. </a:t>
            </a:r>
          </a:p>
          <a:p>
            <a:pPr marL="533400" lvl="0" indent="-533400" algn="just" defTabSz="914400" fontAlgn="base">
              <a:lnSpc>
                <a:spcPct val="100000"/>
              </a:lnSpc>
              <a:spcBef>
                <a:spcPct val="40000"/>
              </a:spcBef>
              <a:spcAft>
                <a:spcPct val="0"/>
              </a:spcAft>
              <a:buClr>
                <a:srgbClr val="C00000"/>
              </a:buClr>
              <a:buFont typeface="Wingdings" panose="05000000000000000000" pitchFamily="2" charset="2"/>
              <a:buChar char="v"/>
              <a:tabLst>
                <a:tab pos="180975" algn="l"/>
              </a:tabLst>
              <a:defRPr/>
            </a:pPr>
            <a:r>
              <a:rPr lang="tr-TR" sz="2400" dirty="0">
                <a:latin typeface="Garamond" panose="02020404030301010803" pitchFamily="18" charset="0"/>
                <a:cs typeface="Times New Roman" panose="02020603050405020304" pitchFamily="18" charset="0"/>
              </a:rPr>
              <a:t> </a:t>
            </a:r>
            <a:r>
              <a:rPr lang="tr-TR" sz="2400" b="1" dirty="0">
                <a:latin typeface="Garamond" panose="02020404030301010803" pitchFamily="18" charset="0"/>
                <a:cs typeface="Times New Roman" panose="02020603050405020304" pitchFamily="18" charset="0"/>
              </a:rPr>
              <a:t>Görevli makam, </a:t>
            </a:r>
            <a:r>
              <a:rPr lang="tr-TR" sz="2400" dirty="0">
                <a:latin typeface="Garamond" panose="02020404030301010803" pitchFamily="18" charset="0"/>
                <a:cs typeface="Times New Roman" panose="02020603050405020304" pitchFamily="18" charset="0"/>
              </a:rPr>
              <a:t>uyuşmazlık tutanağını, </a:t>
            </a:r>
            <a:r>
              <a:rPr lang="tr-TR" sz="2400" b="1" dirty="0">
                <a:latin typeface="Garamond" panose="02020404030301010803" pitchFamily="18" charset="0"/>
                <a:cs typeface="Times New Roman" panose="02020603050405020304" pitchFamily="18" charset="0"/>
              </a:rPr>
              <a:t>en geç 3 işgünü içinde </a:t>
            </a:r>
            <a:r>
              <a:rPr lang="tr-TR" sz="2400" dirty="0">
                <a:latin typeface="Garamond" panose="02020404030301010803" pitchFamily="18" charset="0"/>
                <a:cs typeface="Times New Roman" panose="02020603050405020304" pitchFamily="18" charset="0"/>
              </a:rPr>
              <a:t>taraflara tebliğ eder. (Uyuşmazlık tutanakları sendikaların genel merkezlerine gönderilir.)</a:t>
            </a:r>
          </a:p>
          <a:p>
            <a:pPr marL="533400" lvl="0" indent="-533400" algn="just" defTabSz="914400" fontAlgn="base">
              <a:lnSpc>
                <a:spcPct val="100000"/>
              </a:lnSpc>
              <a:spcBef>
                <a:spcPct val="40000"/>
              </a:spcBef>
              <a:spcAft>
                <a:spcPct val="0"/>
              </a:spcAft>
              <a:buClr>
                <a:srgbClr val="C00000"/>
              </a:buClr>
              <a:buFont typeface="Wingdings" panose="05000000000000000000" pitchFamily="2" charset="2"/>
              <a:buChar char="v"/>
              <a:tabLst>
                <a:tab pos="180975" algn="l"/>
              </a:tabLst>
              <a:defRPr/>
            </a:pPr>
            <a:r>
              <a:rPr lang="tr-TR" sz="2400" dirty="0">
                <a:latin typeface="Garamond" panose="02020404030301010803" pitchFamily="18" charset="0"/>
                <a:cs typeface="Times New Roman" panose="02020603050405020304" pitchFamily="18" charset="0"/>
              </a:rPr>
              <a:t> Tutanağın bir örneği, Çalışma Genel Müdürlüğü’ne gönderilir.  </a:t>
            </a:r>
          </a:p>
          <a:p>
            <a:endParaRPr lang="tr-TR" sz="2400" dirty="0"/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3807" y="2438918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89513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5776FF-AC16-4B72-9C8A-C6C7B834E379}" type="slidenum">
              <a:rPr lang="tr-TR" smtClean="0">
                <a:solidFill>
                  <a:prstClr val="white"/>
                </a:solidFill>
              </a:rPr>
              <a:pPr>
                <a:defRPr/>
              </a:pPr>
              <a:t>7</a:t>
            </a:fld>
            <a:r>
              <a:rPr lang="tr-TR">
                <a:solidFill>
                  <a:prstClr val="white"/>
                </a:solidFill>
              </a:rPr>
              <a:t>/61</a:t>
            </a:r>
            <a:endParaRPr lang="tr-TR" dirty="0">
              <a:solidFill>
                <a:prstClr val="white"/>
              </a:solidFill>
            </a:endParaRPr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1553497" y="221381"/>
            <a:ext cx="9989138" cy="1238302"/>
          </a:xfrm>
        </p:spPr>
        <p:txBody>
          <a:bodyPr/>
          <a:lstStyle/>
          <a:p>
            <a:r>
              <a:rPr lang="tr-TR" dirty="0">
                <a:solidFill>
                  <a:schemeClr val="tx1"/>
                </a:solidFill>
              </a:rPr>
              <a:t>Özel Hakeme Başvurma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>
          <a:xfrm>
            <a:off x="4635373" y="1645719"/>
            <a:ext cx="6733683" cy="4351338"/>
          </a:xfrm>
        </p:spPr>
        <p:txBody>
          <a:bodyPr/>
          <a:lstStyle/>
          <a:p>
            <a:pPr marL="533400" indent="-533400" algn="just">
              <a:spcBef>
                <a:spcPct val="40000"/>
              </a:spcBef>
              <a:buClr>
                <a:srgbClr val="C00000"/>
              </a:buClr>
              <a:buFont typeface="Wingdings" panose="05000000000000000000" pitchFamily="2" charset="2"/>
              <a:buChar char="v"/>
              <a:defRPr/>
            </a:pPr>
            <a:r>
              <a:rPr lang="tr-TR" sz="2400" dirty="0">
                <a:latin typeface="Garamond" panose="02020404030301010803" pitchFamily="18" charset="0"/>
                <a:cs typeface="Times New Roman" panose="02020603050405020304" pitchFamily="18" charset="0"/>
              </a:rPr>
              <a:t>Taraflar, anlaşarak toplu hak ve çıkar uyuşmazlıklarının </a:t>
            </a:r>
            <a:r>
              <a:rPr lang="tr-TR" sz="2400" b="1" dirty="0">
                <a:latin typeface="Garamond" panose="02020404030301010803" pitchFamily="18" charset="0"/>
                <a:cs typeface="Times New Roman" panose="02020603050405020304" pitchFamily="18" charset="0"/>
              </a:rPr>
              <a:t>her safhasında özel hakeme başvurabilir. </a:t>
            </a:r>
          </a:p>
          <a:p>
            <a:pPr marL="533400" indent="-533400" algn="just">
              <a:spcBef>
                <a:spcPct val="40000"/>
              </a:spcBef>
              <a:buClr>
                <a:srgbClr val="C00000"/>
              </a:buClr>
              <a:buFont typeface="Wingdings" panose="05000000000000000000" pitchFamily="2" charset="2"/>
              <a:buChar char="v"/>
              <a:defRPr/>
            </a:pPr>
            <a:r>
              <a:rPr lang="tr-TR" sz="2400" dirty="0">
                <a:latin typeface="Garamond" panose="02020404030301010803" pitchFamily="18" charset="0"/>
                <a:cs typeface="Times New Roman" panose="02020603050405020304" pitchFamily="18" charset="0"/>
              </a:rPr>
              <a:t>Toplu çıkar uyuşmazlıklarında </a:t>
            </a:r>
            <a:r>
              <a:rPr lang="tr-TR" sz="2400" b="1" dirty="0">
                <a:latin typeface="Garamond" panose="02020404030301010803" pitchFamily="18" charset="0"/>
                <a:cs typeface="Times New Roman" panose="02020603050405020304" pitchFamily="18" charset="0"/>
              </a:rPr>
              <a:t>taraflar</a:t>
            </a:r>
            <a:r>
              <a:rPr lang="tr-TR" sz="2400" dirty="0">
                <a:latin typeface="Garamond" panose="02020404030301010803" pitchFamily="18" charset="0"/>
                <a:cs typeface="Times New Roman" panose="02020603050405020304" pitchFamily="18" charset="0"/>
              </a:rPr>
              <a:t>, özel hakeme başvurma hususunda yazılı olarak anlaşma yaparlarsa, </a:t>
            </a:r>
            <a:r>
              <a:rPr lang="tr-TR" sz="2400" b="1" dirty="0">
                <a:latin typeface="Garamond" panose="02020404030301010803" pitchFamily="18" charset="0"/>
                <a:cs typeface="Times New Roman" panose="02020603050405020304" pitchFamily="18" charset="0"/>
              </a:rPr>
              <a:t>bundan sonra arabuluculuk, grev ve lokavt hükümleri uygulanmaz. </a:t>
            </a:r>
          </a:p>
          <a:p>
            <a:pPr marL="533400" indent="-533400" algn="just">
              <a:spcBef>
                <a:spcPct val="40000"/>
              </a:spcBef>
              <a:buClr>
                <a:srgbClr val="C00000"/>
              </a:buClr>
              <a:buFont typeface="Wingdings" panose="05000000000000000000" pitchFamily="2" charset="2"/>
              <a:buChar char="v"/>
              <a:defRPr/>
            </a:pPr>
            <a:r>
              <a:rPr lang="tr-TR" sz="2400" b="1" dirty="0">
                <a:latin typeface="Garamond" panose="02020404030301010803" pitchFamily="18" charset="0"/>
                <a:cs typeface="Times New Roman" panose="02020603050405020304" pitchFamily="18" charset="0"/>
              </a:rPr>
              <a:t>Toplu çıkar uyuşmazlıklarında özel hakem kararları toplu iş sözleşmesi hükmündedir. </a:t>
            </a:r>
          </a:p>
          <a:p>
            <a:pPr marL="533400" indent="-533400" algn="just">
              <a:spcBef>
                <a:spcPct val="40000"/>
              </a:spcBef>
              <a:buClr>
                <a:srgbClr val="C00000"/>
              </a:buClr>
              <a:buFont typeface="Wingdings" panose="05000000000000000000" pitchFamily="2" charset="2"/>
              <a:buChar char="v"/>
              <a:defRPr/>
            </a:pPr>
            <a:r>
              <a:rPr lang="tr-TR" sz="2400" b="1" dirty="0">
                <a:latin typeface="Garamond" panose="02020404030301010803" pitchFamily="18" charset="0"/>
                <a:cs typeface="Times New Roman" panose="02020603050405020304" pitchFamily="18" charset="0"/>
              </a:rPr>
              <a:t>Uyuşmazlığın her safhasında </a:t>
            </a:r>
            <a:r>
              <a:rPr lang="tr-TR" sz="2400" dirty="0">
                <a:latin typeface="Garamond" panose="02020404030301010803" pitchFamily="18" charset="0"/>
                <a:cs typeface="Times New Roman" panose="02020603050405020304" pitchFamily="18" charset="0"/>
              </a:rPr>
              <a:t>taraflar anlaşarak özel hakem olarak </a:t>
            </a:r>
            <a:r>
              <a:rPr lang="tr-TR" sz="2400" b="1" dirty="0">
                <a:latin typeface="Garamond" panose="02020404030301010803" pitchFamily="18" charset="0"/>
                <a:cs typeface="Times New Roman" panose="02020603050405020304" pitchFamily="18" charset="0"/>
              </a:rPr>
              <a:t>Yüksek Hakem Kurulu’nu da seçebilir. </a:t>
            </a:r>
          </a:p>
          <a:p>
            <a:pPr marL="533400" indent="-533400">
              <a:buClr>
                <a:srgbClr val="C00000"/>
              </a:buClr>
              <a:buFont typeface="Wingdings" panose="05000000000000000000" pitchFamily="2" charset="2"/>
              <a:buChar char="v"/>
            </a:pPr>
            <a:endParaRPr lang="tr-TR" sz="2400" dirty="0"/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192" y="1343685"/>
            <a:ext cx="3925432" cy="3925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43009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394</Words>
  <Application>Microsoft Office PowerPoint</Application>
  <PresentationFormat>Widescreen</PresentationFormat>
  <Paragraphs>49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Garamond</vt:lpstr>
      <vt:lpstr>Wingdings</vt:lpstr>
      <vt:lpstr>Office Theme</vt:lpstr>
      <vt:lpstr>Toplu İş Uyuşmazlıklarının Çözümü</vt:lpstr>
      <vt:lpstr>Uyuşmazlığın Tespiti (md. 49) </vt:lpstr>
      <vt:lpstr>Resmi Arabulucu Tayini</vt:lpstr>
      <vt:lpstr>Arabulucunun Görevi </vt:lpstr>
      <vt:lpstr>Arabulucu Tutanakları </vt:lpstr>
      <vt:lpstr>Arabulucu Tutanakları II</vt:lpstr>
      <vt:lpstr>Özel Hakeme Başvurma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Toplu İş Uyuşmazlıklarının Çözümü</dc:title>
  <dc:creator>Burak ÇEBİ</dc:creator>
  <cp:lastModifiedBy>Burak ÇEBİ</cp:lastModifiedBy>
  <cp:revision>1</cp:revision>
  <dcterms:created xsi:type="dcterms:W3CDTF">2022-03-29T10:34:45Z</dcterms:created>
  <dcterms:modified xsi:type="dcterms:W3CDTF">2022-03-29T10:38:25Z</dcterms:modified>
</cp:coreProperties>
</file>