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0" r:id="rId6"/>
    <p:sldId id="321" r:id="rId7"/>
    <p:sldId id="32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28DA-8E2C-C6B9-8C2A-CDA64442F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4E6E8-FC1A-957C-7226-AECC219C5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D7A5-2009-3BBE-E0F9-C292E1C3A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83C69-7267-065A-3E3C-11354A59A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664BC-3EEA-7A66-90D0-20D367BB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19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66DB3-AF5F-E08B-3D2A-14213DF1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006D0-0A88-53B9-DD7A-F24C9A645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53E26-22A7-21E7-0530-1962501B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1F8E8-0C88-D053-91DC-DE029EA3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B7858-FA15-A9FE-6B18-26E05EBE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83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CE973E-8BA0-D10D-8CA5-ADD3B4FCD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D8863-EBEF-40EB-1BEF-8550FC122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783EA-DA1A-8C2D-F5CF-3B458EA1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8A940-8C77-B35A-6108-F72AF82A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10B2-356D-EFC9-709D-3609A0FA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997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4063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r>
              <a:rPr lang="tr-TR" dirty="0">
                <a:solidFill>
                  <a:prstClr val="white"/>
                </a:solidFill>
              </a:rPr>
              <a:t>/61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82882" y="221381"/>
            <a:ext cx="9659753" cy="1238302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YANSI BAŞLIĞI</a:t>
            </a:r>
            <a:endParaRPr lang="en-US" dirty="0"/>
          </a:p>
        </p:txBody>
      </p:sp>
      <p:sp>
        <p:nvSpPr>
          <p:cNvPr id="10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618067" y="1681932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4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5E78-A125-D2B2-E262-5B00CA19E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B26A9-F01B-4588-77EE-FACD6AF31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A9BFE-AD49-8F46-05A8-DE1588213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0F7D3-DC1F-01FD-AA9A-2A42CC5B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125C3-8E29-F62E-E67C-31051939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66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3BFCB-5F4B-58D2-3ABA-55A9BD1C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2240E-B46A-37E6-9F3C-35C33CDB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7C819-9E32-A4DC-348A-3F37FE37E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F4681-7B38-B5B6-837C-F9479D89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B7E9F-AFCD-643E-F55A-3ACA53968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47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C6CF-AAA7-DEF0-C1F5-2D757AFE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03108-0F13-3720-4C66-E8EBF7B267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8CF02-76DE-38B4-7539-04F0D7FD4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FAF4E-0C03-4124-9F8B-87D11A2E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0A119-DB1A-3AFB-DAE2-964E0E7D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7BADB-236D-4083-5A48-2D3E3CB6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76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097E0-7B9C-65E3-4882-CB401EE43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319E0-AB98-7F6E-9AEE-44940C491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27AAD-CBFE-81D9-9641-620FDAA73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052F5-6921-311A-CF58-2F62C800B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E3D3B-8123-DCD1-C148-D862A8FA8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5A23BD-EC83-3BF9-1555-A15AAC5F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5361F-A5A8-BAD1-9D8D-9FC292A5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E54C2-EB40-AFAB-A06C-E6F98B8B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60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FD7BC-9567-E892-8B45-FF03B76B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6A9688-58EF-9297-DBF4-3E01C9A2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B777C-8121-88D6-55BD-9D946480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89268-7095-2101-06EE-25850993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4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CF8CE-81E3-78DB-2329-430AA8EE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E7B16-5A1E-8F52-738C-23392926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67E91-B6DD-78FE-AEDD-72FD18CD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72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17F9-CF7C-DC94-439C-2AADC4EC8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4375C-638C-2F6C-210D-AE481781D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5223E-1344-E2DC-2E49-682200FBE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06B69-F1C1-882D-A784-7CC1140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D59AA-AD8C-C10F-3A73-25FD2C63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87105-7EA0-4C96-AA4D-E70976E6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94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C81B7-D64F-7D96-9F83-2775DD97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991D02-4FEF-C971-83A5-4972602B8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043C2-24E2-33E3-FA12-4ECB52FC9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B6BE6-FE8B-BE12-7CE0-BA8AFC2D3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FB413-DA8A-E942-8119-C03AE247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27B8-C15F-CBE7-F83F-16BB8399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4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8979D-3ED9-5B42-85A2-DEEFD635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41A8B-E08E-92A1-3B64-344177418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A0D7C-E2ED-5F7A-3B2E-E9B1753FA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CC088-BC9F-4754-A592-A5B8D9D83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FD159-0E75-977E-71B5-6D8A1016E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06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B83F9-3027-1F6F-ECED-55F918058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TOPLU PAZARLIK HUKUKU</a:t>
            </a:r>
            <a:br>
              <a:rPr lang="tr-TR" dirty="0"/>
            </a:br>
            <a:r>
              <a:rPr lang="tr-TR" dirty="0"/>
              <a:t>12. Hafta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83DBA-425E-0134-F430-7479FE792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3200" b="1" dirty="0"/>
          </a:p>
          <a:p>
            <a:r>
              <a:rPr lang="tr-TR" sz="3200" b="1" dirty="0"/>
              <a:t>Grevin ve Lokavtın Başlaması ve Sona Ermesi</a:t>
            </a:r>
          </a:p>
        </p:txBody>
      </p:sp>
    </p:spTree>
    <p:extLst>
      <p:ext uri="{BB962C8B-B14F-4D97-AF65-F5344CB8AC3E}">
        <p14:creationId xmlns:p14="http://schemas.microsoft.com/office/powerpoint/2010/main" val="408326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Lokavtın Başlaması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Uygulama kararları,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Çalışma Genel Müdürlüğüne </a:t>
            </a: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ve mülki amirlere bildirilir.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Bildirilen günde başlamayan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hakkı ve lokavt düşer.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Süresi içinde grev kararı uygulamaya konulmamışsa ve alınmış bir lokavt kararı da yoksa veya lokavt da süresi içinde uygulamaya konulmamışsa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yetki belgesinin hükmü kalmaz.</a:t>
            </a:r>
          </a:p>
          <a:p>
            <a:pPr marL="0" lvl="0" indent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None/>
            </a:pPr>
            <a:endParaRPr lang="tr-TR" altLang="en-US" sz="26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3 Resim" descr="imagesCAU6F4L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304" y="4354286"/>
            <a:ext cx="6668181" cy="2394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2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0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Lokavtın Başlaması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lokavtın uygulamaya konulup konulmadığı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makamca takip edilerek Çalışma Genel Müdürlüğü’ne bildirilir.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Bildirilen günde başlayan grev uygulamaları için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“Grev Uygulaması Bilgi Fişi”</a:t>
            </a: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doldurularak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Çalışma Genel Müdürlüğü’ne </a:t>
            </a: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gönderilir. </a:t>
            </a:r>
          </a:p>
          <a:p>
            <a:endParaRPr lang="tr-TR" dirty="0"/>
          </a:p>
        </p:txBody>
      </p:sp>
      <p:pic>
        <p:nvPicPr>
          <p:cNvPr id="5" name="3 Resim" descr="imagesCA3DZIY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029" y="3811814"/>
            <a:ext cx="5181599" cy="22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3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1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Lokavtın Sona Ermesi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Kanuni bir grev veya lokavtı sona erdirme kararı, kararı alan tarafça ertesi iş günü sonuna kadar yazı ile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karşı tarafa ve görevli makama bildirilir.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Grevin veya lokavtın sona erdiği, görevli makam tarafından işyerinde ilan edilir.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Kanuni grev ve lokavt, ilanın yapılması ile sona erer.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uygulamasına son verilmesi lokavtın, lokavt uygulamasına son verilmesi grevin kaldırılmasını gerektirmez.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</a:t>
            </a: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 uygulamasına son verildiğini Çalışma Genel Müdürlüğüne, mülki amirliklere ve varsa diğer ilgili il müdürlüklerine bildirir.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altLang="en-US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Anlaşma sağlandıysa </a:t>
            </a:r>
            <a:r>
              <a:rPr lang="tr-TR" altLang="en-US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 imzalanır. </a:t>
            </a:r>
          </a:p>
        </p:txBody>
      </p:sp>
      <p:pic>
        <p:nvPicPr>
          <p:cNvPr id="5" name="3 Resim" descr="imagesCANB0Y3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768" y="5377542"/>
            <a:ext cx="2619375" cy="1338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4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0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304DB924385BB498F0E824F945B5E51" ma:contentTypeVersion="7" ma:contentTypeDescription="Yeni belge oluşturun." ma:contentTypeScope="" ma:versionID="01be44f7fbcbbecf6be1cf3103195450">
  <xsd:schema xmlns:xsd="http://www.w3.org/2001/XMLSchema" xmlns:xs="http://www.w3.org/2001/XMLSchema" xmlns:p="http://schemas.microsoft.com/office/2006/metadata/properties" xmlns:ns3="174f76bc-846d-42b1-9cf2-c3146ffddee6" xmlns:ns4="009d6f58-91f4-46e0-a4db-bfcc135f2836" targetNamespace="http://schemas.microsoft.com/office/2006/metadata/properties" ma:root="true" ma:fieldsID="a4f4b2dd93d1040f342b68061c9b07c3" ns3:_="" ns4:_="">
    <xsd:import namespace="174f76bc-846d-42b1-9cf2-c3146ffddee6"/>
    <xsd:import namespace="009d6f58-91f4-46e0-a4db-bfcc135f28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f76bc-846d-42b1-9cf2-c3146ffdde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d6f58-91f4-46e0-a4db-bfcc135f283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0E4A21-51D0-4967-963F-FC55EDC8D3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f76bc-846d-42b1-9cf2-c3146ffddee6"/>
    <ds:schemaRef ds:uri="009d6f58-91f4-46e0-a4db-bfcc135f28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BF47E0-5708-49E8-98DA-C18FB5E7BE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06274-0894-45A0-A8D7-98CD4590062F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174f76bc-846d-42b1-9cf2-c3146ffddee6"/>
    <ds:schemaRef ds:uri="http://schemas.microsoft.com/office/infopath/2007/PartnerControls"/>
    <ds:schemaRef ds:uri="http://schemas.openxmlformats.org/package/2006/metadata/core-properties"/>
    <ds:schemaRef ds:uri="009d6f58-91f4-46e0-a4db-bfcc135f283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Wingdings</vt:lpstr>
      <vt:lpstr>Office Theme</vt:lpstr>
      <vt:lpstr>TOPLU PAZARLIK HUKUKU 12. Hafta</vt:lpstr>
      <vt:lpstr>Grev ve Lokavtın Başlaması </vt:lpstr>
      <vt:lpstr>Grev ve Lokavtın Başlaması II</vt:lpstr>
      <vt:lpstr>Grev ve Lokavtın Sona Ermesi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PAZARLIK HUKUKU 12. Hafta</dc:title>
  <dc:creator>Fatih Serbest</dc:creator>
  <cp:lastModifiedBy>Fatih Serbest</cp:lastModifiedBy>
  <cp:revision>1</cp:revision>
  <dcterms:created xsi:type="dcterms:W3CDTF">2022-05-11T06:55:21Z</dcterms:created>
  <dcterms:modified xsi:type="dcterms:W3CDTF">2022-05-11T07:04:56Z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0x010100D304DB924385BB498F0E824F945B5E51</vt:lpwstr>
  </property>
</Properties>
</file>