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8" r:id="rId3"/>
    <p:sldId id="257" r:id="rId4"/>
    <p:sldId id="277" r:id="rId5"/>
    <p:sldId id="280" r:id="rId6"/>
    <p:sldId id="281" r:id="rId7"/>
    <p:sldId id="260" r:id="rId8"/>
    <p:sldId id="261" r:id="rId9"/>
    <p:sldId id="282" r:id="rId10"/>
    <p:sldId id="283" r:id="rId11"/>
    <p:sldId id="284" r:id="rId12"/>
    <p:sldId id="285" r:id="rId13"/>
    <p:sldId id="286" r:id="rId14"/>
    <p:sldId id="287" r:id="rId15"/>
    <p:sldId id="288" r:id="rId16"/>
    <p:sldId id="289" r:id="rId17"/>
    <p:sldId id="290" r:id="rId18"/>
    <p:sldId id="291" r:id="rId1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484140-A742-4164-8139-239D610131D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tr-TR"/>
          </a:p>
        </p:txBody>
      </p:sp>
      <p:sp>
        <p:nvSpPr>
          <p:cNvPr id="3" name="Subtitle 2">
            <a:extLst>
              <a:ext uri="{FF2B5EF4-FFF2-40B4-BE49-F238E27FC236}">
                <a16:creationId xmlns:a16="http://schemas.microsoft.com/office/drawing/2014/main" id="{4E836014-4372-41EA-BE27-7D1988DE84D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tr-TR"/>
          </a:p>
        </p:txBody>
      </p:sp>
      <p:sp>
        <p:nvSpPr>
          <p:cNvPr id="4" name="Date Placeholder 3">
            <a:extLst>
              <a:ext uri="{FF2B5EF4-FFF2-40B4-BE49-F238E27FC236}">
                <a16:creationId xmlns:a16="http://schemas.microsoft.com/office/drawing/2014/main" id="{362C5A90-09BE-439E-8396-A2C7B831C1B2}"/>
              </a:ext>
            </a:extLst>
          </p:cNvPr>
          <p:cNvSpPr>
            <a:spLocks noGrp="1"/>
          </p:cNvSpPr>
          <p:nvPr>
            <p:ph type="dt" sz="half" idx="10"/>
          </p:nvPr>
        </p:nvSpPr>
        <p:spPr/>
        <p:txBody>
          <a:bodyPr/>
          <a:lstStyle/>
          <a:p>
            <a:fld id="{6D0D9CFC-4E68-45D5-963C-B5A788BFE2AC}" type="datetimeFigureOut">
              <a:rPr lang="tr-TR" smtClean="0"/>
              <a:t>20.03.2022</a:t>
            </a:fld>
            <a:endParaRPr lang="tr-TR"/>
          </a:p>
        </p:txBody>
      </p:sp>
      <p:sp>
        <p:nvSpPr>
          <p:cNvPr id="5" name="Footer Placeholder 4">
            <a:extLst>
              <a:ext uri="{FF2B5EF4-FFF2-40B4-BE49-F238E27FC236}">
                <a16:creationId xmlns:a16="http://schemas.microsoft.com/office/drawing/2014/main" id="{A1468DA4-1368-4895-B663-9468812539E0}"/>
              </a:ext>
            </a:extLst>
          </p:cNvPr>
          <p:cNvSpPr>
            <a:spLocks noGrp="1"/>
          </p:cNvSpPr>
          <p:nvPr>
            <p:ph type="ftr" sz="quarter" idx="11"/>
          </p:nvPr>
        </p:nvSpPr>
        <p:spPr/>
        <p:txBody>
          <a:bodyPr/>
          <a:lstStyle/>
          <a:p>
            <a:endParaRPr lang="tr-TR"/>
          </a:p>
        </p:txBody>
      </p:sp>
      <p:sp>
        <p:nvSpPr>
          <p:cNvPr id="6" name="Slide Number Placeholder 5">
            <a:extLst>
              <a:ext uri="{FF2B5EF4-FFF2-40B4-BE49-F238E27FC236}">
                <a16:creationId xmlns:a16="http://schemas.microsoft.com/office/drawing/2014/main" id="{530C95F2-EA9C-468A-8868-CC0D4E8F1713}"/>
              </a:ext>
            </a:extLst>
          </p:cNvPr>
          <p:cNvSpPr>
            <a:spLocks noGrp="1"/>
          </p:cNvSpPr>
          <p:nvPr>
            <p:ph type="sldNum" sz="quarter" idx="12"/>
          </p:nvPr>
        </p:nvSpPr>
        <p:spPr/>
        <p:txBody>
          <a:bodyPr/>
          <a:lstStyle/>
          <a:p>
            <a:fld id="{05B355F2-9E9E-4003-92FC-802E7748F6AE}" type="slidenum">
              <a:rPr lang="tr-TR" smtClean="0"/>
              <a:t>‹#›</a:t>
            </a:fld>
            <a:endParaRPr lang="tr-TR"/>
          </a:p>
        </p:txBody>
      </p:sp>
    </p:spTree>
    <p:extLst>
      <p:ext uri="{BB962C8B-B14F-4D97-AF65-F5344CB8AC3E}">
        <p14:creationId xmlns:p14="http://schemas.microsoft.com/office/powerpoint/2010/main" val="5252246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F8995E-9AF8-41F7-A769-A19061C14577}"/>
              </a:ext>
            </a:extLst>
          </p:cNvPr>
          <p:cNvSpPr>
            <a:spLocks noGrp="1"/>
          </p:cNvSpPr>
          <p:nvPr>
            <p:ph type="title"/>
          </p:nvPr>
        </p:nvSpPr>
        <p:spPr/>
        <p:txBody>
          <a:bodyPr/>
          <a:lstStyle/>
          <a:p>
            <a:r>
              <a:rPr lang="en-US"/>
              <a:t>Click to edit Master title style</a:t>
            </a:r>
            <a:endParaRPr lang="tr-TR"/>
          </a:p>
        </p:txBody>
      </p:sp>
      <p:sp>
        <p:nvSpPr>
          <p:cNvPr id="3" name="Vertical Text Placeholder 2">
            <a:extLst>
              <a:ext uri="{FF2B5EF4-FFF2-40B4-BE49-F238E27FC236}">
                <a16:creationId xmlns:a16="http://schemas.microsoft.com/office/drawing/2014/main" id="{FB306C44-E788-4FF4-AD27-345C6C5BA20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Date Placeholder 3">
            <a:extLst>
              <a:ext uri="{FF2B5EF4-FFF2-40B4-BE49-F238E27FC236}">
                <a16:creationId xmlns:a16="http://schemas.microsoft.com/office/drawing/2014/main" id="{7838E1EB-D564-4DDB-A75C-B2D0285D4CEC}"/>
              </a:ext>
            </a:extLst>
          </p:cNvPr>
          <p:cNvSpPr>
            <a:spLocks noGrp="1"/>
          </p:cNvSpPr>
          <p:nvPr>
            <p:ph type="dt" sz="half" idx="10"/>
          </p:nvPr>
        </p:nvSpPr>
        <p:spPr/>
        <p:txBody>
          <a:bodyPr/>
          <a:lstStyle/>
          <a:p>
            <a:fld id="{6D0D9CFC-4E68-45D5-963C-B5A788BFE2AC}" type="datetimeFigureOut">
              <a:rPr lang="tr-TR" smtClean="0"/>
              <a:t>20.03.2022</a:t>
            </a:fld>
            <a:endParaRPr lang="tr-TR"/>
          </a:p>
        </p:txBody>
      </p:sp>
      <p:sp>
        <p:nvSpPr>
          <p:cNvPr id="5" name="Footer Placeholder 4">
            <a:extLst>
              <a:ext uri="{FF2B5EF4-FFF2-40B4-BE49-F238E27FC236}">
                <a16:creationId xmlns:a16="http://schemas.microsoft.com/office/drawing/2014/main" id="{F53161AB-75B6-459C-82B1-FA0F5ADC7374}"/>
              </a:ext>
            </a:extLst>
          </p:cNvPr>
          <p:cNvSpPr>
            <a:spLocks noGrp="1"/>
          </p:cNvSpPr>
          <p:nvPr>
            <p:ph type="ftr" sz="quarter" idx="11"/>
          </p:nvPr>
        </p:nvSpPr>
        <p:spPr/>
        <p:txBody>
          <a:bodyPr/>
          <a:lstStyle/>
          <a:p>
            <a:endParaRPr lang="tr-TR"/>
          </a:p>
        </p:txBody>
      </p:sp>
      <p:sp>
        <p:nvSpPr>
          <p:cNvPr id="6" name="Slide Number Placeholder 5">
            <a:extLst>
              <a:ext uri="{FF2B5EF4-FFF2-40B4-BE49-F238E27FC236}">
                <a16:creationId xmlns:a16="http://schemas.microsoft.com/office/drawing/2014/main" id="{3B4C21F5-3545-438A-A223-B79394D46674}"/>
              </a:ext>
            </a:extLst>
          </p:cNvPr>
          <p:cNvSpPr>
            <a:spLocks noGrp="1"/>
          </p:cNvSpPr>
          <p:nvPr>
            <p:ph type="sldNum" sz="quarter" idx="12"/>
          </p:nvPr>
        </p:nvSpPr>
        <p:spPr/>
        <p:txBody>
          <a:bodyPr/>
          <a:lstStyle/>
          <a:p>
            <a:fld id="{05B355F2-9E9E-4003-92FC-802E7748F6AE}" type="slidenum">
              <a:rPr lang="tr-TR" smtClean="0"/>
              <a:t>‹#›</a:t>
            </a:fld>
            <a:endParaRPr lang="tr-TR"/>
          </a:p>
        </p:txBody>
      </p:sp>
    </p:spTree>
    <p:extLst>
      <p:ext uri="{BB962C8B-B14F-4D97-AF65-F5344CB8AC3E}">
        <p14:creationId xmlns:p14="http://schemas.microsoft.com/office/powerpoint/2010/main" val="16850523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D9BA527-D997-4192-8985-DD3FA7804A5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tr-TR"/>
          </a:p>
        </p:txBody>
      </p:sp>
      <p:sp>
        <p:nvSpPr>
          <p:cNvPr id="3" name="Vertical Text Placeholder 2">
            <a:extLst>
              <a:ext uri="{FF2B5EF4-FFF2-40B4-BE49-F238E27FC236}">
                <a16:creationId xmlns:a16="http://schemas.microsoft.com/office/drawing/2014/main" id="{D99CC913-C957-4B4C-B8C2-C43825F9633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Date Placeholder 3">
            <a:extLst>
              <a:ext uri="{FF2B5EF4-FFF2-40B4-BE49-F238E27FC236}">
                <a16:creationId xmlns:a16="http://schemas.microsoft.com/office/drawing/2014/main" id="{C9C18AF9-4569-499A-87CB-94AF74564CBB}"/>
              </a:ext>
            </a:extLst>
          </p:cNvPr>
          <p:cNvSpPr>
            <a:spLocks noGrp="1"/>
          </p:cNvSpPr>
          <p:nvPr>
            <p:ph type="dt" sz="half" idx="10"/>
          </p:nvPr>
        </p:nvSpPr>
        <p:spPr/>
        <p:txBody>
          <a:bodyPr/>
          <a:lstStyle/>
          <a:p>
            <a:fld id="{6D0D9CFC-4E68-45D5-963C-B5A788BFE2AC}" type="datetimeFigureOut">
              <a:rPr lang="tr-TR" smtClean="0"/>
              <a:t>20.03.2022</a:t>
            </a:fld>
            <a:endParaRPr lang="tr-TR"/>
          </a:p>
        </p:txBody>
      </p:sp>
      <p:sp>
        <p:nvSpPr>
          <p:cNvPr id="5" name="Footer Placeholder 4">
            <a:extLst>
              <a:ext uri="{FF2B5EF4-FFF2-40B4-BE49-F238E27FC236}">
                <a16:creationId xmlns:a16="http://schemas.microsoft.com/office/drawing/2014/main" id="{1721F0E6-44FB-47FF-A83E-1FB2B96B26AE}"/>
              </a:ext>
            </a:extLst>
          </p:cNvPr>
          <p:cNvSpPr>
            <a:spLocks noGrp="1"/>
          </p:cNvSpPr>
          <p:nvPr>
            <p:ph type="ftr" sz="quarter" idx="11"/>
          </p:nvPr>
        </p:nvSpPr>
        <p:spPr/>
        <p:txBody>
          <a:bodyPr/>
          <a:lstStyle/>
          <a:p>
            <a:endParaRPr lang="tr-TR"/>
          </a:p>
        </p:txBody>
      </p:sp>
      <p:sp>
        <p:nvSpPr>
          <p:cNvPr id="6" name="Slide Number Placeholder 5">
            <a:extLst>
              <a:ext uri="{FF2B5EF4-FFF2-40B4-BE49-F238E27FC236}">
                <a16:creationId xmlns:a16="http://schemas.microsoft.com/office/drawing/2014/main" id="{9F3A6B8F-DAC1-4344-9546-9A9A00F16437}"/>
              </a:ext>
            </a:extLst>
          </p:cNvPr>
          <p:cNvSpPr>
            <a:spLocks noGrp="1"/>
          </p:cNvSpPr>
          <p:nvPr>
            <p:ph type="sldNum" sz="quarter" idx="12"/>
          </p:nvPr>
        </p:nvSpPr>
        <p:spPr/>
        <p:txBody>
          <a:bodyPr/>
          <a:lstStyle/>
          <a:p>
            <a:fld id="{05B355F2-9E9E-4003-92FC-802E7748F6AE}" type="slidenum">
              <a:rPr lang="tr-TR" smtClean="0"/>
              <a:t>‹#›</a:t>
            </a:fld>
            <a:endParaRPr lang="tr-TR"/>
          </a:p>
        </p:txBody>
      </p:sp>
    </p:spTree>
    <p:extLst>
      <p:ext uri="{BB962C8B-B14F-4D97-AF65-F5344CB8AC3E}">
        <p14:creationId xmlns:p14="http://schemas.microsoft.com/office/powerpoint/2010/main" val="39736541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E6AC4A-C5BF-42FB-BA9E-6BBACA622AD8}"/>
              </a:ext>
            </a:extLst>
          </p:cNvPr>
          <p:cNvSpPr>
            <a:spLocks noGrp="1"/>
          </p:cNvSpPr>
          <p:nvPr>
            <p:ph type="title"/>
          </p:nvPr>
        </p:nvSpPr>
        <p:spPr/>
        <p:txBody>
          <a:bodyPr/>
          <a:lstStyle/>
          <a:p>
            <a:r>
              <a:rPr lang="en-US"/>
              <a:t>Click to edit Master title style</a:t>
            </a:r>
            <a:endParaRPr lang="tr-TR"/>
          </a:p>
        </p:txBody>
      </p:sp>
      <p:sp>
        <p:nvSpPr>
          <p:cNvPr id="3" name="Content Placeholder 2">
            <a:extLst>
              <a:ext uri="{FF2B5EF4-FFF2-40B4-BE49-F238E27FC236}">
                <a16:creationId xmlns:a16="http://schemas.microsoft.com/office/drawing/2014/main" id="{86C52139-8C67-4542-9AF7-4207BBAE248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Date Placeholder 3">
            <a:extLst>
              <a:ext uri="{FF2B5EF4-FFF2-40B4-BE49-F238E27FC236}">
                <a16:creationId xmlns:a16="http://schemas.microsoft.com/office/drawing/2014/main" id="{90B22024-0FFE-414F-A279-F08B0CB9EC5B}"/>
              </a:ext>
            </a:extLst>
          </p:cNvPr>
          <p:cNvSpPr>
            <a:spLocks noGrp="1"/>
          </p:cNvSpPr>
          <p:nvPr>
            <p:ph type="dt" sz="half" idx="10"/>
          </p:nvPr>
        </p:nvSpPr>
        <p:spPr/>
        <p:txBody>
          <a:bodyPr/>
          <a:lstStyle/>
          <a:p>
            <a:fld id="{6D0D9CFC-4E68-45D5-963C-B5A788BFE2AC}" type="datetimeFigureOut">
              <a:rPr lang="tr-TR" smtClean="0"/>
              <a:t>20.03.2022</a:t>
            </a:fld>
            <a:endParaRPr lang="tr-TR"/>
          </a:p>
        </p:txBody>
      </p:sp>
      <p:sp>
        <p:nvSpPr>
          <p:cNvPr id="5" name="Footer Placeholder 4">
            <a:extLst>
              <a:ext uri="{FF2B5EF4-FFF2-40B4-BE49-F238E27FC236}">
                <a16:creationId xmlns:a16="http://schemas.microsoft.com/office/drawing/2014/main" id="{F1AE0033-277A-4CCF-955C-837726482434}"/>
              </a:ext>
            </a:extLst>
          </p:cNvPr>
          <p:cNvSpPr>
            <a:spLocks noGrp="1"/>
          </p:cNvSpPr>
          <p:nvPr>
            <p:ph type="ftr" sz="quarter" idx="11"/>
          </p:nvPr>
        </p:nvSpPr>
        <p:spPr/>
        <p:txBody>
          <a:bodyPr/>
          <a:lstStyle/>
          <a:p>
            <a:endParaRPr lang="tr-TR"/>
          </a:p>
        </p:txBody>
      </p:sp>
      <p:sp>
        <p:nvSpPr>
          <p:cNvPr id="6" name="Slide Number Placeholder 5">
            <a:extLst>
              <a:ext uri="{FF2B5EF4-FFF2-40B4-BE49-F238E27FC236}">
                <a16:creationId xmlns:a16="http://schemas.microsoft.com/office/drawing/2014/main" id="{2D9AE0D8-D945-42BC-BDE7-14CDB0064355}"/>
              </a:ext>
            </a:extLst>
          </p:cNvPr>
          <p:cNvSpPr>
            <a:spLocks noGrp="1"/>
          </p:cNvSpPr>
          <p:nvPr>
            <p:ph type="sldNum" sz="quarter" idx="12"/>
          </p:nvPr>
        </p:nvSpPr>
        <p:spPr/>
        <p:txBody>
          <a:bodyPr/>
          <a:lstStyle/>
          <a:p>
            <a:fld id="{05B355F2-9E9E-4003-92FC-802E7748F6AE}" type="slidenum">
              <a:rPr lang="tr-TR" smtClean="0"/>
              <a:t>‹#›</a:t>
            </a:fld>
            <a:endParaRPr lang="tr-TR"/>
          </a:p>
        </p:txBody>
      </p:sp>
    </p:spTree>
    <p:extLst>
      <p:ext uri="{BB962C8B-B14F-4D97-AF65-F5344CB8AC3E}">
        <p14:creationId xmlns:p14="http://schemas.microsoft.com/office/powerpoint/2010/main" val="4914139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E5B2C0-EDC1-487C-8D9B-A44A7C1EA22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tr-TR"/>
          </a:p>
        </p:txBody>
      </p:sp>
      <p:sp>
        <p:nvSpPr>
          <p:cNvPr id="3" name="Text Placeholder 2">
            <a:extLst>
              <a:ext uri="{FF2B5EF4-FFF2-40B4-BE49-F238E27FC236}">
                <a16:creationId xmlns:a16="http://schemas.microsoft.com/office/drawing/2014/main" id="{0B29E786-F42D-4E0A-A5B6-289266875DB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3A94BCA-445B-4DD1-B41F-F5BABE251ACA}"/>
              </a:ext>
            </a:extLst>
          </p:cNvPr>
          <p:cNvSpPr>
            <a:spLocks noGrp="1"/>
          </p:cNvSpPr>
          <p:nvPr>
            <p:ph type="dt" sz="half" idx="10"/>
          </p:nvPr>
        </p:nvSpPr>
        <p:spPr/>
        <p:txBody>
          <a:bodyPr/>
          <a:lstStyle/>
          <a:p>
            <a:fld id="{6D0D9CFC-4E68-45D5-963C-B5A788BFE2AC}" type="datetimeFigureOut">
              <a:rPr lang="tr-TR" smtClean="0"/>
              <a:t>20.03.2022</a:t>
            </a:fld>
            <a:endParaRPr lang="tr-TR"/>
          </a:p>
        </p:txBody>
      </p:sp>
      <p:sp>
        <p:nvSpPr>
          <p:cNvPr id="5" name="Footer Placeholder 4">
            <a:extLst>
              <a:ext uri="{FF2B5EF4-FFF2-40B4-BE49-F238E27FC236}">
                <a16:creationId xmlns:a16="http://schemas.microsoft.com/office/drawing/2014/main" id="{9AE5B519-C23D-43B0-9D1B-9ED4EE831F5D}"/>
              </a:ext>
            </a:extLst>
          </p:cNvPr>
          <p:cNvSpPr>
            <a:spLocks noGrp="1"/>
          </p:cNvSpPr>
          <p:nvPr>
            <p:ph type="ftr" sz="quarter" idx="11"/>
          </p:nvPr>
        </p:nvSpPr>
        <p:spPr/>
        <p:txBody>
          <a:bodyPr/>
          <a:lstStyle/>
          <a:p>
            <a:endParaRPr lang="tr-TR"/>
          </a:p>
        </p:txBody>
      </p:sp>
      <p:sp>
        <p:nvSpPr>
          <p:cNvPr id="6" name="Slide Number Placeholder 5">
            <a:extLst>
              <a:ext uri="{FF2B5EF4-FFF2-40B4-BE49-F238E27FC236}">
                <a16:creationId xmlns:a16="http://schemas.microsoft.com/office/drawing/2014/main" id="{4AEB8C32-B71C-4989-9276-327174625C68}"/>
              </a:ext>
            </a:extLst>
          </p:cNvPr>
          <p:cNvSpPr>
            <a:spLocks noGrp="1"/>
          </p:cNvSpPr>
          <p:nvPr>
            <p:ph type="sldNum" sz="quarter" idx="12"/>
          </p:nvPr>
        </p:nvSpPr>
        <p:spPr/>
        <p:txBody>
          <a:bodyPr/>
          <a:lstStyle/>
          <a:p>
            <a:fld id="{05B355F2-9E9E-4003-92FC-802E7748F6AE}" type="slidenum">
              <a:rPr lang="tr-TR" smtClean="0"/>
              <a:t>‹#›</a:t>
            </a:fld>
            <a:endParaRPr lang="tr-TR"/>
          </a:p>
        </p:txBody>
      </p:sp>
    </p:spTree>
    <p:extLst>
      <p:ext uri="{BB962C8B-B14F-4D97-AF65-F5344CB8AC3E}">
        <p14:creationId xmlns:p14="http://schemas.microsoft.com/office/powerpoint/2010/main" val="9596866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26C74E-AF34-460B-A70A-6F2C0F832970}"/>
              </a:ext>
            </a:extLst>
          </p:cNvPr>
          <p:cNvSpPr>
            <a:spLocks noGrp="1"/>
          </p:cNvSpPr>
          <p:nvPr>
            <p:ph type="title"/>
          </p:nvPr>
        </p:nvSpPr>
        <p:spPr/>
        <p:txBody>
          <a:bodyPr/>
          <a:lstStyle/>
          <a:p>
            <a:r>
              <a:rPr lang="en-US"/>
              <a:t>Click to edit Master title style</a:t>
            </a:r>
            <a:endParaRPr lang="tr-TR"/>
          </a:p>
        </p:txBody>
      </p:sp>
      <p:sp>
        <p:nvSpPr>
          <p:cNvPr id="3" name="Content Placeholder 2">
            <a:extLst>
              <a:ext uri="{FF2B5EF4-FFF2-40B4-BE49-F238E27FC236}">
                <a16:creationId xmlns:a16="http://schemas.microsoft.com/office/drawing/2014/main" id="{FDCB5D83-300F-4C43-8487-93213401B3C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Content Placeholder 3">
            <a:extLst>
              <a:ext uri="{FF2B5EF4-FFF2-40B4-BE49-F238E27FC236}">
                <a16:creationId xmlns:a16="http://schemas.microsoft.com/office/drawing/2014/main" id="{69D7D37D-EDFE-43D9-9CE7-4B40E3835A2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5" name="Date Placeholder 4">
            <a:extLst>
              <a:ext uri="{FF2B5EF4-FFF2-40B4-BE49-F238E27FC236}">
                <a16:creationId xmlns:a16="http://schemas.microsoft.com/office/drawing/2014/main" id="{ECDA6916-35A8-413F-BAF4-61BAB4831E60}"/>
              </a:ext>
            </a:extLst>
          </p:cNvPr>
          <p:cNvSpPr>
            <a:spLocks noGrp="1"/>
          </p:cNvSpPr>
          <p:nvPr>
            <p:ph type="dt" sz="half" idx="10"/>
          </p:nvPr>
        </p:nvSpPr>
        <p:spPr/>
        <p:txBody>
          <a:bodyPr/>
          <a:lstStyle/>
          <a:p>
            <a:fld id="{6D0D9CFC-4E68-45D5-963C-B5A788BFE2AC}" type="datetimeFigureOut">
              <a:rPr lang="tr-TR" smtClean="0"/>
              <a:t>20.03.2022</a:t>
            </a:fld>
            <a:endParaRPr lang="tr-TR"/>
          </a:p>
        </p:txBody>
      </p:sp>
      <p:sp>
        <p:nvSpPr>
          <p:cNvPr id="6" name="Footer Placeholder 5">
            <a:extLst>
              <a:ext uri="{FF2B5EF4-FFF2-40B4-BE49-F238E27FC236}">
                <a16:creationId xmlns:a16="http://schemas.microsoft.com/office/drawing/2014/main" id="{60A1F9F2-D9E0-4BA8-8D2D-FE16647AC7AA}"/>
              </a:ext>
            </a:extLst>
          </p:cNvPr>
          <p:cNvSpPr>
            <a:spLocks noGrp="1"/>
          </p:cNvSpPr>
          <p:nvPr>
            <p:ph type="ftr" sz="quarter" idx="11"/>
          </p:nvPr>
        </p:nvSpPr>
        <p:spPr/>
        <p:txBody>
          <a:bodyPr/>
          <a:lstStyle/>
          <a:p>
            <a:endParaRPr lang="tr-TR"/>
          </a:p>
        </p:txBody>
      </p:sp>
      <p:sp>
        <p:nvSpPr>
          <p:cNvPr id="7" name="Slide Number Placeholder 6">
            <a:extLst>
              <a:ext uri="{FF2B5EF4-FFF2-40B4-BE49-F238E27FC236}">
                <a16:creationId xmlns:a16="http://schemas.microsoft.com/office/drawing/2014/main" id="{E382138A-672D-41EE-8D57-8A6352A20DD6}"/>
              </a:ext>
            </a:extLst>
          </p:cNvPr>
          <p:cNvSpPr>
            <a:spLocks noGrp="1"/>
          </p:cNvSpPr>
          <p:nvPr>
            <p:ph type="sldNum" sz="quarter" idx="12"/>
          </p:nvPr>
        </p:nvSpPr>
        <p:spPr/>
        <p:txBody>
          <a:bodyPr/>
          <a:lstStyle/>
          <a:p>
            <a:fld id="{05B355F2-9E9E-4003-92FC-802E7748F6AE}" type="slidenum">
              <a:rPr lang="tr-TR" smtClean="0"/>
              <a:t>‹#›</a:t>
            </a:fld>
            <a:endParaRPr lang="tr-TR"/>
          </a:p>
        </p:txBody>
      </p:sp>
    </p:spTree>
    <p:extLst>
      <p:ext uri="{BB962C8B-B14F-4D97-AF65-F5344CB8AC3E}">
        <p14:creationId xmlns:p14="http://schemas.microsoft.com/office/powerpoint/2010/main" val="32758498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F32373-C9D4-49A0-8DCD-F73B1756962E}"/>
              </a:ext>
            </a:extLst>
          </p:cNvPr>
          <p:cNvSpPr>
            <a:spLocks noGrp="1"/>
          </p:cNvSpPr>
          <p:nvPr>
            <p:ph type="title"/>
          </p:nvPr>
        </p:nvSpPr>
        <p:spPr>
          <a:xfrm>
            <a:off x="839788" y="365125"/>
            <a:ext cx="10515600" cy="1325563"/>
          </a:xfrm>
        </p:spPr>
        <p:txBody>
          <a:bodyPr/>
          <a:lstStyle/>
          <a:p>
            <a:r>
              <a:rPr lang="en-US"/>
              <a:t>Click to edit Master title style</a:t>
            </a:r>
            <a:endParaRPr lang="tr-TR"/>
          </a:p>
        </p:txBody>
      </p:sp>
      <p:sp>
        <p:nvSpPr>
          <p:cNvPr id="3" name="Text Placeholder 2">
            <a:extLst>
              <a:ext uri="{FF2B5EF4-FFF2-40B4-BE49-F238E27FC236}">
                <a16:creationId xmlns:a16="http://schemas.microsoft.com/office/drawing/2014/main" id="{ECE84766-A374-4586-BE79-095A7215E94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372EA31-B261-46CE-924E-EBF55BA4743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5" name="Text Placeholder 4">
            <a:extLst>
              <a:ext uri="{FF2B5EF4-FFF2-40B4-BE49-F238E27FC236}">
                <a16:creationId xmlns:a16="http://schemas.microsoft.com/office/drawing/2014/main" id="{C68B497C-9954-4F02-A2AE-54ADBDEFFDB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0C58486-911D-486B-BDBE-8D428708B3E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7" name="Date Placeholder 6">
            <a:extLst>
              <a:ext uri="{FF2B5EF4-FFF2-40B4-BE49-F238E27FC236}">
                <a16:creationId xmlns:a16="http://schemas.microsoft.com/office/drawing/2014/main" id="{3307CD3E-D779-477D-A185-5F85F7FD42FC}"/>
              </a:ext>
            </a:extLst>
          </p:cNvPr>
          <p:cNvSpPr>
            <a:spLocks noGrp="1"/>
          </p:cNvSpPr>
          <p:nvPr>
            <p:ph type="dt" sz="half" idx="10"/>
          </p:nvPr>
        </p:nvSpPr>
        <p:spPr/>
        <p:txBody>
          <a:bodyPr/>
          <a:lstStyle/>
          <a:p>
            <a:fld id="{6D0D9CFC-4E68-45D5-963C-B5A788BFE2AC}" type="datetimeFigureOut">
              <a:rPr lang="tr-TR" smtClean="0"/>
              <a:t>20.03.2022</a:t>
            </a:fld>
            <a:endParaRPr lang="tr-TR"/>
          </a:p>
        </p:txBody>
      </p:sp>
      <p:sp>
        <p:nvSpPr>
          <p:cNvPr id="8" name="Footer Placeholder 7">
            <a:extLst>
              <a:ext uri="{FF2B5EF4-FFF2-40B4-BE49-F238E27FC236}">
                <a16:creationId xmlns:a16="http://schemas.microsoft.com/office/drawing/2014/main" id="{D0FD4C3E-6386-4148-BEE5-240AB38B16DD}"/>
              </a:ext>
            </a:extLst>
          </p:cNvPr>
          <p:cNvSpPr>
            <a:spLocks noGrp="1"/>
          </p:cNvSpPr>
          <p:nvPr>
            <p:ph type="ftr" sz="quarter" idx="11"/>
          </p:nvPr>
        </p:nvSpPr>
        <p:spPr/>
        <p:txBody>
          <a:bodyPr/>
          <a:lstStyle/>
          <a:p>
            <a:endParaRPr lang="tr-TR"/>
          </a:p>
        </p:txBody>
      </p:sp>
      <p:sp>
        <p:nvSpPr>
          <p:cNvPr id="9" name="Slide Number Placeholder 8">
            <a:extLst>
              <a:ext uri="{FF2B5EF4-FFF2-40B4-BE49-F238E27FC236}">
                <a16:creationId xmlns:a16="http://schemas.microsoft.com/office/drawing/2014/main" id="{8AB1698E-647A-4C66-BD38-9B53B376F3C9}"/>
              </a:ext>
            </a:extLst>
          </p:cNvPr>
          <p:cNvSpPr>
            <a:spLocks noGrp="1"/>
          </p:cNvSpPr>
          <p:nvPr>
            <p:ph type="sldNum" sz="quarter" idx="12"/>
          </p:nvPr>
        </p:nvSpPr>
        <p:spPr/>
        <p:txBody>
          <a:bodyPr/>
          <a:lstStyle/>
          <a:p>
            <a:fld id="{05B355F2-9E9E-4003-92FC-802E7748F6AE}" type="slidenum">
              <a:rPr lang="tr-TR" smtClean="0"/>
              <a:t>‹#›</a:t>
            </a:fld>
            <a:endParaRPr lang="tr-TR"/>
          </a:p>
        </p:txBody>
      </p:sp>
    </p:spTree>
    <p:extLst>
      <p:ext uri="{BB962C8B-B14F-4D97-AF65-F5344CB8AC3E}">
        <p14:creationId xmlns:p14="http://schemas.microsoft.com/office/powerpoint/2010/main" val="37221264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7CBB20-7112-4F5B-9478-62C8DFC85795}"/>
              </a:ext>
            </a:extLst>
          </p:cNvPr>
          <p:cNvSpPr>
            <a:spLocks noGrp="1"/>
          </p:cNvSpPr>
          <p:nvPr>
            <p:ph type="title"/>
          </p:nvPr>
        </p:nvSpPr>
        <p:spPr/>
        <p:txBody>
          <a:bodyPr/>
          <a:lstStyle/>
          <a:p>
            <a:r>
              <a:rPr lang="en-US"/>
              <a:t>Click to edit Master title style</a:t>
            </a:r>
            <a:endParaRPr lang="tr-TR"/>
          </a:p>
        </p:txBody>
      </p:sp>
      <p:sp>
        <p:nvSpPr>
          <p:cNvPr id="3" name="Date Placeholder 2">
            <a:extLst>
              <a:ext uri="{FF2B5EF4-FFF2-40B4-BE49-F238E27FC236}">
                <a16:creationId xmlns:a16="http://schemas.microsoft.com/office/drawing/2014/main" id="{9671DDC9-282E-45F3-8E9C-51BCAFE64ABB}"/>
              </a:ext>
            </a:extLst>
          </p:cNvPr>
          <p:cNvSpPr>
            <a:spLocks noGrp="1"/>
          </p:cNvSpPr>
          <p:nvPr>
            <p:ph type="dt" sz="half" idx="10"/>
          </p:nvPr>
        </p:nvSpPr>
        <p:spPr/>
        <p:txBody>
          <a:bodyPr/>
          <a:lstStyle/>
          <a:p>
            <a:fld id="{6D0D9CFC-4E68-45D5-963C-B5A788BFE2AC}" type="datetimeFigureOut">
              <a:rPr lang="tr-TR" smtClean="0"/>
              <a:t>20.03.2022</a:t>
            </a:fld>
            <a:endParaRPr lang="tr-TR"/>
          </a:p>
        </p:txBody>
      </p:sp>
      <p:sp>
        <p:nvSpPr>
          <p:cNvPr id="4" name="Footer Placeholder 3">
            <a:extLst>
              <a:ext uri="{FF2B5EF4-FFF2-40B4-BE49-F238E27FC236}">
                <a16:creationId xmlns:a16="http://schemas.microsoft.com/office/drawing/2014/main" id="{CC0199E6-FFEB-47D0-9BA8-7E0E97D64775}"/>
              </a:ext>
            </a:extLst>
          </p:cNvPr>
          <p:cNvSpPr>
            <a:spLocks noGrp="1"/>
          </p:cNvSpPr>
          <p:nvPr>
            <p:ph type="ftr" sz="quarter" idx="11"/>
          </p:nvPr>
        </p:nvSpPr>
        <p:spPr/>
        <p:txBody>
          <a:bodyPr/>
          <a:lstStyle/>
          <a:p>
            <a:endParaRPr lang="tr-TR"/>
          </a:p>
        </p:txBody>
      </p:sp>
      <p:sp>
        <p:nvSpPr>
          <p:cNvPr id="5" name="Slide Number Placeholder 4">
            <a:extLst>
              <a:ext uri="{FF2B5EF4-FFF2-40B4-BE49-F238E27FC236}">
                <a16:creationId xmlns:a16="http://schemas.microsoft.com/office/drawing/2014/main" id="{1AAA2D74-94ED-4E17-9F0C-232C0D6EC5C4}"/>
              </a:ext>
            </a:extLst>
          </p:cNvPr>
          <p:cNvSpPr>
            <a:spLocks noGrp="1"/>
          </p:cNvSpPr>
          <p:nvPr>
            <p:ph type="sldNum" sz="quarter" idx="12"/>
          </p:nvPr>
        </p:nvSpPr>
        <p:spPr/>
        <p:txBody>
          <a:bodyPr/>
          <a:lstStyle/>
          <a:p>
            <a:fld id="{05B355F2-9E9E-4003-92FC-802E7748F6AE}" type="slidenum">
              <a:rPr lang="tr-TR" smtClean="0"/>
              <a:t>‹#›</a:t>
            </a:fld>
            <a:endParaRPr lang="tr-TR"/>
          </a:p>
        </p:txBody>
      </p:sp>
    </p:spTree>
    <p:extLst>
      <p:ext uri="{BB962C8B-B14F-4D97-AF65-F5344CB8AC3E}">
        <p14:creationId xmlns:p14="http://schemas.microsoft.com/office/powerpoint/2010/main" val="317628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B750531-B880-40BF-93F8-74A8E8644CBF}"/>
              </a:ext>
            </a:extLst>
          </p:cNvPr>
          <p:cNvSpPr>
            <a:spLocks noGrp="1"/>
          </p:cNvSpPr>
          <p:nvPr>
            <p:ph type="dt" sz="half" idx="10"/>
          </p:nvPr>
        </p:nvSpPr>
        <p:spPr/>
        <p:txBody>
          <a:bodyPr/>
          <a:lstStyle/>
          <a:p>
            <a:fld id="{6D0D9CFC-4E68-45D5-963C-B5A788BFE2AC}" type="datetimeFigureOut">
              <a:rPr lang="tr-TR" smtClean="0"/>
              <a:t>20.03.2022</a:t>
            </a:fld>
            <a:endParaRPr lang="tr-TR"/>
          </a:p>
        </p:txBody>
      </p:sp>
      <p:sp>
        <p:nvSpPr>
          <p:cNvPr id="3" name="Footer Placeholder 2">
            <a:extLst>
              <a:ext uri="{FF2B5EF4-FFF2-40B4-BE49-F238E27FC236}">
                <a16:creationId xmlns:a16="http://schemas.microsoft.com/office/drawing/2014/main" id="{DB33C89E-EE0A-4DD5-A934-7508FB43CC19}"/>
              </a:ext>
            </a:extLst>
          </p:cNvPr>
          <p:cNvSpPr>
            <a:spLocks noGrp="1"/>
          </p:cNvSpPr>
          <p:nvPr>
            <p:ph type="ftr" sz="quarter" idx="11"/>
          </p:nvPr>
        </p:nvSpPr>
        <p:spPr/>
        <p:txBody>
          <a:bodyPr/>
          <a:lstStyle/>
          <a:p>
            <a:endParaRPr lang="tr-TR"/>
          </a:p>
        </p:txBody>
      </p:sp>
      <p:sp>
        <p:nvSpPr>
          <p:cNvPr id="4" name="Slide Number Placeholder 3">
            <a:extLst>
              <a:ext uri="{FF2B5EF4-FFF2-40B4-BE49-F238E27FC236}">
                <a16:creationId xmlns:a16="http://schemas.microsoft.com/office/drawing/2014/main" id="{84CD4E1A-515A-4E44-973C-C34DBE68CE29}"/>
              </a:ext>
            </a:extLst>
          </p:cNvPr>
          <p:cNvSpPr>
            <a:spLocks noGrp="1"/>
          </p:cNvSpPr>
          <p:nvPr>
            <p:ph type="sldNum" sz="quarter" idx="12"/>
          </p:nvPr>
        </p:nvSpPr>
        <p:spPr/>
        <p:txBody>
          <a:bodyPr/>
          <a:lstStyle/>
          <a:p>
            <a:fld id="{05B355F2-9E9E-4003-92FC-802E7748F6AE}" type="slidenum">
              <a:rPr lang="tr-TR" smtClean="0"/>
              <a:t>‹#›</a:t>
            </a:fld>
            <a:endParaRPr lang="tr-TR"/>
          </a:p>
        </p:txBody>
      </p:sp>
    </p:spTree>
    <p:extLst>
      <p:ext uri="{BB962C8B-B14F-4D97-AF65-F5344CB8AC3E}">
        <p14:creationId xmlns:p14="http://schemas.microsoft.com/office/powerpoint/2010/main" val="2153115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1D629D-70E1-4F89-A6F3-8DD18CEAA0E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tr-TR"/>
          </a:p>
        </p:txBody>
      </p:sp>
      <p:sp>
        <p:nvSpPr>
          <p:cNvPr id="3" name="Content Placeholder 2">
            <a:extLst>
              <a:ext uri="{FF2B5EF4-FFF2-40B4-BE49-F238E27FC236}">
                <a16:creationId xmlns:a16="http://schemas.microsoft.com/office/drawing/2014/main" id="{C10C996E-19EA-4977-8C24-CAC59B0CB79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Text Placeholder 3">
            <a:extLst>
              <a:ext uri="{FF2B5EF4-FFF2-40B4-BE49-F238E27FC236}">
                <a16:creationId xmlns:a16="http://schemas.microsoft.com/office/drawing/2014/main" id="{2BA9BA38-5867-435D-9E80-808FBACFC14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ED6E0FC-804C-4B99-9C3C-189F24F0C419}"/>
              </a:ext>
            </a:extLst>
          </p:cNvPr>
          <p:cNvSpPr>
            <a:spLocks noGrp="1"/>
          </p:cNvSpPr>
          <p:nvPr>
            <p:ph type="dt" sz="half" idx="10"/>
          </p:nvPr>
        </p:nvSpPr>
        <p:spPr/>
        <p:txBody>
          <a:bodyPr/>
          <a:lstStyle/>
          <a:p>
            <a:fld id="{6D0D9CFC-4E68-45D5-963C-B5A788BFE2AC}" type="datetimeFigureOut">
              <a:rPr lang="tr-TR" smtClean="0"/>
              <a:t>20.03.2022</a:t>
            </a:fld>
            <a:endParaRPr lang="tr-TR"/>
          </a:p>
        </p:txBody>
      </p:sp>
      <p:sp>
        <p:nvSpPr>
          <p:cNvPr id="6" name="Footer Placeholder 5">
            <a:extLst>
              <a:ext uri="{FF2B5EF4-FFF2-40B4-BE49-F238E27FC236}">
                <a16:creationId xmlns:a16="http://schemas.microsoft.com/office/drawing/2014/main" id="{C5D22A1D-BA44-456E-9100-300BCDAD7002}"/>
              </a:ext>
            </a:extLst>
          </p:cNvPr>
          <p:cNvSpPr>
            <a:spLocks noGrp="1"/>
          </p:cNvSpPr>
          <p:nvPr>
            <p:ph type="ftr" sz="quarter" idx="11"/>
          </p:nvPr>
        </p:nvSpPr>
        <p:spPr/>
        <p:txBody>
          <a:bodyPr/>
          <a:lstStyle/>
          <a:p>
            <a:endParaRPr lang="tr-TR"/>
          </a:p>
        </p:txBody>
      </p:sp>
      <p:sp>
        <p:nvSpPr>
          <p:cNvPr id="7" name="Slide Number Placeholder 6">
            <a:extLst>
              <a:ext uri="{FF2B5EF4-FFF2-40B4-BE49-F238E27FC236}">
                <a16:creationId xmlns:a16="http://schemas.microsoft.com/office/drawing/2014/main" id="{BE86D4D2-2594-4C54-BA8D-D997F828EB7B}"/>
              </a:ext>
            </a:extLst>
          </p:cNvPr>
          <p:cNvSpPr>
            <a:spLocks noGrp="1"/>
          </p:cNvSpPr>
          <p:nvPr>
            <p:ph type="sldNum" sz="quarter" idx="12"/>
          </p:nvPr>
        </p:nvSpPr>
        <p:spPr/>
        <p:txBody>
          <a:bodyPr/>
          <a:lstStyle/>
          <a:p>
            <a:fld id="{05B355F2-9E9E-4003-92FC-802E7748F6AE}" type="slidenum">
              <a:rPr lang="tr-TR" smtClean="0"/>
              <a:t>‹#›</a:t>
            </a:fld>
            <a:endParaRPr lang="tr-TR"/>
          </a:p>
        </p:txBody>
      </p:sp>
    </p:spTree>
    <p:extLst>
      <p:ext uri="{BB962C8B-B14F-4D97-AF65-F5344CB8AC3E}">
        <p14:creationId xmlns:p14="http://schemas.microsoft.com/office/powerpoint/2010/main" val="16403560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DA88E3-376F-44E3-9AA8-5622956C533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tr-TR"/>
          </a:p>
        </p:txBody>
      </p:sp>
      <p:sp>
        <p:nvSpPr>
          <p:cNvPr id="3" name="Picture Placeholder 2">
            <a:extLst>
              <a:ext uri="{FF2B5EF4-FFF2-40B4-BE49-F238E27FC236}">
                <a16:creationId xmlns:a16="http://schemas.microsoft.com/office/drawing/2014/main" id="{433BE81F-743D-40E1-B4B2-D330397238A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a:extLst>
              <a:ext uri="{FF2B5EF4-FFF2-40B4-BE49-F238E27FC236}">
                <a16:creationId xmlns:a16="http://schemas.microsoft.com/office/drawing/2014/main" id="{C29DA614-75A9-41B3-B98B-4F1FBD94518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E106956-45E7-4462-BAB3-A96A9CCC346D}"/>
              </a:ext>
            </a:extLst>
          </p:cNvPr>
          <p:cNvSpPr>
            <a:spLocks noGrp="1"/>
          </p:cNvSpPr>
          <p:nvPr>
            <p:ph type="dt" sz="half" idx="10"/>
          </p:nvPr>
        </p:nvSpPr>
        <p:spPr/>
        <p:txBody>
          <a:bodyPr/>
          <a:lstStyle/>
          <a:p>
            <a:fld id="{6D0D9CFC-4E68-45D5-963C-B5A788BFE2AC}" type="datetimeFigureOut">
              <a:rPr lang="tr-TR" smtClean="0"/>
              <a:t>20.03.2022</a:t>
            </a:fld>
            <a:endParaRPr lang="tr-TR"/>
          </a:p>
        </p:txBody>
      </p:sp>
      <p:sp>
        <p:nvSpPr>
          <p:cNvPr id="6" name="Footer Placeholder 5">
            <a:extLst>
              <a:ext uri="{FF2B5EF4-FFF2-40B4-BE49-F238E27FC236}">
                <a16:creationId xmlns:a16="http://schemas.microsoft.com/office/drawing/2014/main" id="{0DCC43D3-8967-4D62-A253-0E0EC0D74E64}"/>
              </a:ext>
            </a:extLst>
          </p:cNvPr>
          <p:cNvSpPr>
            <a:spLocks noGrp="1"/>
          </p:cNvSpPr>
          <p:nvPr>
            <p:ph type="ftr" sz="quarter" idx="11"/>
          </p:nvPr>
        </p:nvSpPr>
        <p:spPr/>
        <p:txBody>
          <a:bodyPr/>
          <a:lstStyle/>
          <a:p>
            <a:endParaRPr lang="tr-TR"/>
          </a:p>
        </p:txBody>
      </p:sp>
      <p:sp>
        <p:nvSpPr>
          <p:cNvPr id="7" name="Slide Number Placeholder 6">
            <a:extLst>
              <a:ext uri="{FF2B5EF4-FFF2-40B4-BE49-F238E27FC236}">
                <a16:creationId xmlns:a16="http://schemas.microsoft.com/office/drawing/2014/main" id="{21A20DE2-9001-43C0-837D-6C398D604701}"/>
              </a:ext>
            </a:extLst>
          </p:cNvPr>
          <p:cNvSpPr>
            <a:spLocks noGrp="1"/>
          </p:cNvSpPr>
          <p:nvPr>
            <p:ph type="sldNum" sz="quarter" idx="12"/>
          </p:nvPr>
        </p:nvSpPr>
        <p:spPr/>
        <p:txBody>
          <a:bodyPr/>
          <a:lstStyle/>
          <a:p>
            <a:fld id="{05B355F2-9E9E-4003-92FC-802E7748F6AE}" type="slidenum">
              <a:rPr lang="tr-TR" smtClean="0"/>
              <a:t>‹#›</a:t>
            </a:fld>
            <a:endParaRPr lang="tr-TR"/>
          </a:p>
        </p:txBody>
      </p:sp>
    </p:spTree>
    <p:extLst>
      <p:ext uri="{BB962C8B-B14F-4D97-AF65-F5344CB8AC3E}">
        <p14:creationId xmlns:p14="http://schemas.microsoft.com/office/powerpoint/2010/main" val="32928073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6B25CA5-5424-4B12-AB73-D139512ABA9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tr-TR"/>
          </a:p>
        </p:txBody>
      </p:sp>
      <p:sp>
        <p:nvSpPr>
          <p:cNvPr id="3" name="Text Placeholder 2">
            <a:extLst>
              <a:ext uri="{FF2B5EF4-FFF2-40B4-BE49-F238E27FC236}">
                <a16:creationId xmlns:a16="http://schemas.microsoft.com/office/drawing/2014/main" id="{A394FAC6-B284-4D59-9AD2-11F0D26DCB5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Date Placeholder 3">
            <a:extLst>
              <a:ext uri="{FF2B5EF4-FFF2-40B4-BE49-F238E27FC236}">
                <a16:creationId xmlns:a16="http://schemas.microsoft.com/office/drawing/2014/main" id="{0E806494-C99B-4F51-9494-6B7AAF7FD5B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0D9CFC-4E68-45D5-963C-B5A788BFE2AC}" type="datetimeFigureOut">
              <a:rPr lang="tr-TR" smtClean="0"/>
              <a:t>20.03.2022</a:t>
            </a:fld>
            <a:endParaRPr lang="tr-TR"/>
          </a:p>
        </p:txBody>
      </p:sp>
      <p:sp>
        <p:nvSpPr>
          <p:cNvPr id="5" name="Footer Placeholder 4">
            <a:extLst>
              <a:ext uri="{FF2B5EF4-FFF2-40B4-BE49-F238E27FC236}">
                <a16:creationId xmlns:a16="http://schemas.microsoft.com/office/drawing/2014/main" id="{E99200D2-8187-42DE-8DF8-98543606164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a:extLst>
              <a:ext uri="{FF2B5EF4-FFF2-40B4-BE49-F238E27FC236}">
                <a16:creationId xmlns:a16="http://schemas.microsoft.com/office/drawing/2014/main" id="{85AC6945-ADD3-4BAD-84A6-2A30777BB3A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B355F2-9E9E-4003-92FC-802E7748F6AE}" type="slidenum">
              <a:rPr lang="tr-TR" smtClean="0"/>
              <a:t>‹#›</a:t>
            </a:fld>
            <a:endParaRPr lang="tr-TR"/>
          </a:p>
        </p:txBody>
      </p:sp>
    </p:spTree>
    <p:extLst>
      <p:ext uri="{BB962C8B-B14F-4D97-AF65-F5344CB8AC3E}">
        <p14:creationId xmlns:p14="http://schemas.microsoft.com/office/powerpoint/2010/main" val="3650570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09B99A-B7A2-4361-993D-A3ED62361092}"/>
              </a:ext>
            </a:extLst>
          </p:cNvPr>
          <p:cNvSpPr>
            <a:spLocks noGrp="1"/>
          </p:cNvSpPr>
          <p:nvPr>
            <p:ph type="ctrTitle"/>
          </p:nvPr>
        </p:nvSpPr>
        <p:spPr/>
        <p:txBody>
          <a:bodyPr/>
          <a:lstStyle/>
          <a:p>
            <a:r>
              <a:rPr lang="tr-TR" dirty="0"/>
              <a:t>KARŞILAŞTIRMALI HUKUKTA YÖNTEM</a:t>
            </a:r>
          </a:p>
        </p:txBody>
      </p:sp>
      <p:sp>
        <p:nvSpPr>
          <p:cNvPr id="3" name="Subtitle 2">
            <a:extLst>
              <a:ext uri="{FF2B5EF4-FFF2-40B4-BE49-F238E27FC236}">
                <a16:creationId xmlns:a16="http://schemas.microsoft.com/office/drawing/2014/main" id="{72E7F23D-D3BB-4C20-A650-1E434DC6B023}"/>
              </a:ext>
            </a:extLst>
          </p:cNvPr>
          <p:cNvSpPr>
            <a:spLocks noGrp="1"/>
          </p:cNvSpPr>
          <p:nvPr>
            <p:ph type="subTitle" idx="1"/>
          </p:nvPr>
        </p:nvSpPr>
        <p:spPr/>
        <p:txBody>
          <a:bodyPr/>
          <a:lstStyle/>
          <a:p>
            <a:r>
              <a:rPr lang="tr-TR" dirty="0"/>
              <a:t>Dr. Öğr. Üyesi Fatih SERBEST</a:t>
            </a:r>
          </a:p>
        </p:txBody>
      </p:sp>
    </p:spTree>
    <p:extLst>
      <p:ext uri="{BB962C8B-B14F-4D97-AF65-F5344CB8AC3E}">
        <p14:creationId xmlns:p14="http://schemas.microsoft.com/office/powerpoint/2010/main" val="10475216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F5570B-A826-4E61-95DA-9D847DB3C52F}"/>
              </a:ext>
            </a:extLst>
          </p:cNvPr>
          <p:cNvSpPr>
            <a:spLocks noGrp="1"/>
          </p:cNvSpPr>
          <p:nvPr>
            <p:ph type="title"/>
          </p:nvPr>
        </p:nvSpPr>
        <p:spPr/>
        <p:txBody>
          <a:bodyPr/>
          <a:lstStyle/>
          <a:p>
            <a:r>
              <a:rPr lang="tr-TR" b="1" dirty="0"/>
              <a:t>İŞLEVSEL DENKLİK YÖNTEMİ</a:t>
            </a:r>
          </a:p>
        </p:txBody>
      </p:sp>
      <p:sp>
        <p:nvSpPr>
          <p:cNvPr id="3" name="Content Placeholder 2">
            <a:extLst>
              <a:ext uri="{FF2B5EF4-FFF2-40B4-BE49-F238E27FC236}">
                <a16:creationId xmlns:a16="http://schemas.microsoft.com/office/drawing/2014/main" id="{00FB6269-2BDD-4B8A-9071-230C37964934}"/>
              </a:ext>
            </a:extLst>
          </p:cNvPr>
          <p:cNvSpPr>
            <a:spLocks noGrp="1"/>
          </p:cNvSpPr>
          <p:nvPr>
            <p:ph idx="1"/>
          </p:nvPr>
        </p:nvSpPr>
        <p:spPr/>
        <p:txBody>
          <a:bodyPr>
            <a:normAutofit fontScale="85000" lnSpcReduction="20000"/>
          </a:bodyPr>
          <a:lstStyle/>
          <a:p>
            <a:pPr marL="457200" lvl="1" indent="0" algn="just">
              <a:buNone/>
            </a:pPr>
            <a:r>
              <a:rPr lang="tr-TR" b="1" dirty="0"/>
              <a:t>SAVUNANLAR: </a:t>
            </a:r>
          </a:p>
          <a:p>
            <a:pPr marL="914400" lvl="1" indent="-457200" algn="just">
              <a:buFont typeface="+mj-lt"/>
              <a:buAutoNum type="arabicParenR"/>
            </a:pPr>
            <a:r>
              <a:rPr lang="tr-TR" dirty="0"/>
              <a:t>Karşılaştırmalı hukukçunun odak noktası, hukuk kuralları değil, söz konusu kuralların yarattığı etki üzerindedir. Bir diğer ifadeyle, karşılaştırmalı hukukçu; öğretideki teorik nitelik arz eden tartışmalar yerine meydana gelen somut uyuşmazlıkların mahkemeler tarafından nasıl karara bağlandığını incelemesinde esas almaktadır. Bu doğrultuda, muhtelif hukuk sistemleri arasında gerçekleştirdiği karşılaştırma faaliyetini de mahkemelerin benzer durumlar karşısında üretmiş olduğu çözümleri temel alarak gerçekleştirmektedir. Bu durum, gerek hukukun daha doğru şekilde anlaşılmasına gerekse de mahkeme kararlarının eleştirel anlamda geliştirilerek daha iyi biçimde değerlendirilebilmesine olanak sağlamaktadır.</a:t>
            </a:r>
          </a:p>
          <a:p>
            <a:pPr marL="914400" lvl="1" indent="-457200" algn="just">
              <a:buFont typeface="+mj-lt"/>
              <a:buAutoNum type="arabicParenR"/>
            </a:pPr>
            <a:r>
              <a:rPr lang="tr-TR" dirty="0"/>
              <a:t>Karşılaştırmalı hukuku işlevsel denklik yöntemi ile özdeşleştiren anlayış; sorunların olgusal bir yaklaşım ile değerlendirilmesini, toplumda hukuka atfedilen amaç çerçevesinde açıklamaktadır.</a:t>
            </a:r>
          </a:p>
          <a:p>
            <a:pPr marL="914400" lvl="1" indent="-457200" algn="just">
              <a:buFont typeface="+mj-lt"/>
              <a:buAutoNum type="arabicParenR"/>
            </a:pPr>
            <a:r>
              <a:rPr lang="tr-TR" dirty="0"/>
              <a:t>İşlevsel denklik yöntemi bir karşılaştırma ölçütü (tertium comparationis) olarak kullanılmaktadır. Burada ifade edilmek istenen, karşılaştırma faaliyetini gerçekleştiren hukukçunun, kendi içinde yetiştiği hukuk sisteminin bakış açısıyla sınırlı olmadan, değişmez olarak ifade edilebilecek unsurlar üzerinden tarafsız bir araştırma faaliyeti yürütebilmesidir.</a:t>
            </a:r>
          </a:p>
          <a:p>
            <a:pPr lvl="1" algn="just"/>
            <a:endParaRPr lang="tr-TR" dirty="0"/>
          </a:p>
        </p:txBody>
      </p:sp>
    </p:spTree>
    <p:extLst>
      <p:ext uri="{BB962C8B-B14F-4D97-AF65-F5344CB8AC3E}">
        <p14:creationId xmlns:p14="http://schemas.microsoft.com/office/powerpoint/2010/main" val="23581604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F5570B-A826-4E61-95DA-9D847DB3C52F}"/>
              </a:ext>
            </a:extLst>
          </p:cNvPr>
          <p:cNvSpPr>
            <a:spLocks noGrp="1"/>
          </p:cNvSpPr>
          <p:nvPr>
            <p:ph type="title"/>
          </p:nvPr>
        </p:nvSpPr>
        <p:spPr/>
        <p:txBody>
          <a:bodyPr/>
          <a:lstStyle/>
          <a:p>
            <a:r>
              <a:rPr lang="tr-TR" b="1" dirty="0"/>
              <a:t>YAPISAL YÖNTEM</a:t>
            </a:r>
          </a:p>
        </p:txBody>
      </p:sp>
      <p:sp>
        <p:nvSpPr>
          <p:cNvPr id="3" name="Content Placeholder 2">
            <a:extLst>
              <a:ext uri="{FF2B5EF4-FFF2-40B4-BE49-F238E27FC236}">
                <a16:creationId xmlns:a16="http://schemas.microsoft.com/office/drawing/2014/main" id="{00FB6269-2BDD-4B8A-9071-230C37964934}"/>
              </a:ext>
            </a:extLst>
          </p:cNvPr>
          <p:cNvSpPr>
            <a:spLocks noGrp="1"/>
          </p:cNvSpPr>
          <p:nvPr>
            <p:ph idx="1"/>
          </p:nvPr>
        </p:nvSpPr>
        <p:spPr/>
        <p:txBody>
          <a:bodyPr>
            <a:normAutofit fontScale="92500" lnSpcReduction="10000"/>
          </a:bodyPr>
          <a:lstStyle/>
          <a:p>
            <a:pPr algn="just"/>
            <a:r>
              <a:rPr lang="tr-TR" dirty="0"/>
              <a:t>Yapısal yöntemde hukuk sistemleri arasında daha bütüncül bir yaklaşım ile gerçekleştirilecek olan karşılaştırma faaliyetlerine yönelik çözüm üretilmesini hedeflemektedir. </a:t>
            </a:r>
          </a:p>
          <a:p>
            <a:pPr algn="just"/>
            <a:r>
              <a:rPr lang="tr-TR" dirty="0"/>
              <a:t>Yapısal yöntem sayesinde araştırmacı, karşılaştırma faaliyetine konu edilen hukuk sistemini hem söz konusu sistemin içerisinde yetişmiş hem de sisteme dışarıdan bakan bir hukukçu gözüyle değerlendirme olanağına sahip olur. </a:t>
            </a:r>
          </a:p>
          <a:p>
            <a:pPr algn="just"/>
            <a:r>
              <a:rPr lang="tr-TR" dirty="0"/>
              <a:t>Bu sayede, söz konusu sistemin içerisinde yetişmiş bir hukukçu bakış açısıyla öncelik hem hukuk norm ve kurallarına verilirken; hem de sistemi dışarıdan değerlendiren bir hukukçu bakış açısı sayesinde; araştırmacı, bir toplum bilimci gibi hareket ederek yasal çoğulculuk açısından da ilgili sistemi değerlendirebilme imkânını haiz olur.</a:t>
            </a:r>
          </a:p>
        </p:txBody>
      </p:sp>
    </p:spTree>
    <p:extLst>
      <p:ext uri="{BB962C8B-B14F-4D97-AF65-F5344CB8AC3E}">
        <p14:creationId xmlns:p14="http://schemas.microsoft.com/office/powerpoint/2010/main" val="23426087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AE003E-422D-4763-881B-5C85B6EB2908}"/>
              </a:ext>
            </a:extLst>
          </p:cNvPr>
          <p:cNvSpPr>
            <a:spLocks noGrp="1"/>
          </p:cNvSpPr>
          <p:nvPr>
            <p:ph type="title"/>
          </p:nvPr>
        </p:nvSpPr>
        <p:spPr/>
        <p:txBody>
          <a:bodyPr/>
          <a:lstStyle/>
          <a:p>
            <a:r>
              <a:rPr lang="tr-TR" b="1" dirty="0"/>
              <a:t>ANALiTiK YÖNTEM</a:t>
            </a:r>
          </a:p>
        </p:txBody>
      </p:sp>
      <p:sp>
        <p:nvSpPr>
          <p:cNvPr id="3" name="Content Placeholder 2">
            <a:extLst>
              <a:ext uri="{FF2B5EF4-FFF2-40B4-BE49-F238E27FC236}">
                <a16:creationId xmlns:a16="http://schemas.microsoft.com/office/drawing/2014/main" id="{CCFD99BC-9040-4594-A372-CE2630E43656}"/>
              </a:ext>
            </a:extLst>
          </p:cNvPr>
          <p:cNvSpPr>
            <a:spLocks noGrp="1"/>
          </p:cNvSpPr>
          <p:nvPr>
            <p:ph idx="1"/>
          </p:nvPr>
        </p:nvSpPr>
        <p:spPr/>
        <p:txBody>
          <a:bodyPr/>
          <a:lstStyle/>
          <a:p>
            <a:pPr algn="just"/>
            <a:r>
              <a:rPr lang="tr-TR" dirty="0"/>
              <a:t>Hukuk sistemleri, çeşitli hukuki kurumlar altında farklı nitelikteki pek çok yasal hakkı ihtiva ederler. </a:t>
            </a:r>
          </a:p>
          <a:p>
            <a:pPr algn="just"/>
            <a:r>
              <a:rPr lang="tr-TR" dirty="0"/>
              <a:t>Analitik yöntem, farklı hukuk sistemleri arasındaki benzerlik ya da farklılıkların derin bir yaklaşım çerçevesinde daha iyi anlaşılmasını hedeflemektedir. Bu sayede, kültürel bağlamda birbirinden oldukça farklı bir yapı ihtiva eden hukuk sistemlerinin dahi, karşılaşılan hukuki sorunları kendi yapısı içerisinde en elverişli şekilde nasıl çözümlediği açıklanabilecektir.</a:t>
            </a:r>
          </a:p>
        </p:txBody>
      </p:sp>
    </p:spTree>
    <p:extLst>
      <p:ext uri="{BB962C8B-B14F-4D97-AF65-F5344CB8AC3E}">
        <p14:creationId xmlns:p14="http://schemas.microsoft.com/office/powerpoint/2010/main" val="14390691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1FF452-B69D-4210-9B81-CF5EC6BD266B}"/>
              </a:ext>
            </a:extLst>
          </p:cNvPr>
          <p:cNvSpPr>
            <a:spLocks noGrp="1"/>
          </p:cNvSpPr>
          <p:nvPr>
            <p:ph type="title"/>
          </p:nvPr>
        </p:nvSpPr>
        <p:spPr/>
        <p:txBody>
          <a:bodyPr/>
          <a:lstStyle/>
          <a:p>
            <a:r>
              <a:rPr lang="tr-TR" b="1" dirty="0"/>
              <a:t>HUKUKUN KENDi BAĞLAMI İÇERiSiNDE ANLAŞILMASI YÖNTEMi</a:t>
            </a:r>
          </a:p>
        </p:txBody>
      </p:sp>
      <p:sp>
        <p:nvSpPr>
          <p:cNvPr id="3" name="Content Placeholder 2">
            <a:extLst>
              <a:ext uri="{FF2B5EF4-FFF2-40B4-BE49-F238E27FC236}">
                <a16:creationId xmlns:a16="http://schemas.microsoft.com/office/drawing/2014/main" id="{CA50A9BF-F7DB-4ECD-8FCF-8795736CF6FE}"/>
              </a:ext>
            </a:extLst>
          </p:cNvPr>
          <p:cNvSpPr>
            <a:spLocks noGrp="1"/>
          </p:cNvSpPr>
          <p:nvPr>
            <p:ph idx="1"/>
          </p:nvPr>
        </p:nvSpPr>
        <p:spPr/>
        <p:txBody>
          <a:bodyPr/>
          <a:lstStyle/>
          <a:p>
            <a:pPr algn="just"/>
            <a:r>
              <a:rPr lang="tr-TR" dirty="0"/>
              <a:t>1900 yılında gerçekleşen Birinci Uluslararası Mukayeseli Hukuk Konferansı sonrasında, karşılaştırmalı hukuk araştırmalarında uygulanabilecek yöntemler, öğretide bazı araştırmacılar tarafından temel itibariyle ikiye ayrılarak ele alınmıştır. </a:t>
            </a:r>
          </a:p>
          <a:p>
            <a:pPr marL="971550" lvl="1" indent="-514350">
              <a:buFont typeface="+mj-lt"/>
              <a:buAutoNum type="arabicParenR"/>
            </a:pPr>
            <a:r>
              <a:rPr lang="tr-TR" dirty="0"/>
              <a:t>Hukuk kuralını esas alan yöntem (rule oriented method)</a:t>
            </a:r>
          </a:p>
          <a:p>
            <a:pPr marL="971550" lvl="1" indent="-514350">
              <a:buFont typeface="+mj-lt"/>
              <a:buAutoNum type="arabicParenR"/>
            </a:pPr>
            <a:r>
              <a:rPr lang="tr-TR" dirty="0"/>
              <a:t>Hukukun kendi bağlamı içerisinde anlaşılmasını (the law in context method)</a:t>
            </a:r>
          </a:p>
          <a:p>
            <a:pPr marL="0" indent="0" algn="just">
              <a:buNone/>
            </a:pPr>
            <a:r>
              <a:rPr lang="tr-TR" dirty="0"/>
              <a:t>Öğretide yapılan bu ikili ayrım, yukarıda ele aldığımız diğer yöntemleri dışlamadığı gibi, söz konusu yöntemleri de bu ikili tasnif altında değerlendirmenin gerekliliğine inanmaktadır.</a:t>
            </a:r>
          </a:p>
        </p:txBody>
      </p:sp>
    </p:spTree>
    <p:extLst>
      <p:ext uri="{BB962C8B-B14F-4D97-AF65-F5344CB8AC3E}">
        <p14:creationId xmlns:p14="http://schemas.microsoft.com/office/powerpoint/2010/main" val="41133077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1FF452-B69D-4210-9B81-CF5EC6BD266B}"/>
              </a:ext>
            </a:extLst>
          </p:cNvPr>
          <p:cNvSpPr>
            <a:spLocks noGrp="1"/>
          </p:cNvSpPr>
          <p:nvPr>
            <p:ph type="title"/>
          </p:nvPr>
        </p:nvSpPr>
        <p:spPr/>
        <p:txBody>
          <a:bodyPr/>
          <a:lstStyle/>
          <a:p>
            <a:r>
              <a:rPr lang="tr-TR" b="1" dirty="0"/>
              <a:t>HUKUKUN KENDi BAĞLAMI İÇERiSiNDE ANLAŞILMASI YÖNTEMi</a:t>
            </a:r>
          </a:p>
        </p:txBody>
      </p:sp>
      <p:sp>
        <p:nvSpPr>
          <p:cNvPr id="3" name="Content Placeholder 2">
            <a:extLst>
              <a:ext uri="{FF2B5EF4-FFF2-40B4-BE49-F238E27FC236}">
                <a16:creationId xmlns:a16="http://schemas.microsoft.com/office/drawing/2014/main" id="{CA50A9BF-F7DB-4ECD-8FCF-8795736CF6FE}"/>
              </a:ext>
            </a:extLst>
          </p:cNvPr>
          <p:cNvSpPr>
            <a:spLocks noGrp="1"/>
          </p:cNvSpPr>
          <p:nvPr>
            <p:ph idx="1"/>
          </p:nvPr>
        </p:nvSpPr>
        <p:spPr/>
        <p:txBody>
          <a:bodyPr>
            <a:normAutofit/>
          </a:bodyPr>
          <a:lstStyle/>
          <a:p>
            <a:pPr algn="just"/>
            <a:r>
              <a:rPr lang="tr-TR" dirty="0"/>
              <a:t>Hukukun kendi bağlamı içerisinde anlaşılmasına öncelik veren yöntem, bir dizi ihtimali bir arada değerlendirerek ilgili hukuki soruna ilişkin üretilen farklı çözümleri karşılaştırmaktadır. </a:t>
            </a:r>
          </a:p>
          <a:p>
            <a:pPr algn="just"/>
            <a:r>
              <a:rPr lang="tr-TR" dirty="0"/>
              <a:t>“</a:t>
            </a:r>
            <a:r>
              <a:rPr lang="tr-TR" b="1" dirty="0"/>
              <a:t>Hukukun kendi bağlamı içerisindeki</a:t>
            </a:r>
            <a:r>
              <a:rPr lang="tr-TR" dirty="0"/>
              <a:t>” ifadesi ile, tarihsel, sosyolojik, antropolojik, psikolojik ya da benzer nitelikteki hukuk dışı diğer disiplinlerin de söz konusu hukuki sorunun çözümünde bir ölçüt olarak değerlendirilmesi gerekliliği kastedilmektedir.</a:t>
            </a:r>
          </a:p>
          <a:p>
            <a:pPr algn="just"/>
            <a:r>
              <a:rPr lang="tr-TR" dirty="0"/>
              <a:t>Bu yöntem, ilgili hukuk sistemi içerisinde karşılaştırmaya konu edilen hukuki sorununun neden kaynaklandığını ve ulaşılan çözümün de halihazırda neden böyle olduğunu anlamamıza olanak sağlamaktadır</a:t>
            </a:r>
          </a:p>
        </p:txBody>
      </p:sp>
    </p:spTree>
    <p:extLst>
      <p:ext uri="{BB962C8B-B14F-4D97-AF65-F5344CB8AC3E}">
        <p14:creationId xmlns:p14="http://schemas.microsoft.com/office/powerpoint/2010/main" val="35696077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7FD110-C3EE-4977-94DD-ABE9D1A63F01}"/>
              </a:ext>
            </a:extLst>
          </p:cNvPr>
          <p:cNvSpPr>
            <a:spLocks noGrp="1"/>
          </p:cNvSpPr>
          <p:nvPr>
            <p:ph type="title"/>
          </p:nvPr>
        </p:nvSpPr>
        <p:spPr/>
        <p:txBody>
          <a:bodyPr/>
          <a:lstStyle/>
          <a:p>
            <a:r>
              <a:rPr lang="tr-TR" b="1" dirty="0"/>
              <a:t>TARiHSEL YÖNTEM</a:t>
            </a:r>
          </a:p>
        </p:txBody>
      </p:sp>
      <p:sp>
        <p:nvSpPr>
          <p:cNvPr id="3" name="Content Placeholder 2">
            <a:extLst>
              <a:ext uri="{FF2B5EF4-FFF2-40B4-BE49-F238E27FC236}">
                <a16:creationId xmlns:a16="http://schemas.microsoft.com/office/drawing/2014/main" id="{F78767B4-78FE-45B6-B126-3C5B0DB6245F}"/>
              </a:ext>
            </a:extLst>
          </p:cNvPr>
          <p:cNvSpPr>
            <a:spLocks noGrp="1"/>
          </p:cNvSpPr>
          <p:nvPr>
            <p:ph idx="1"/>
          </p:nvPr>
        </p:nvSpPr>
        <p:spPr/>
        <p:txBody>
          <a:bodyPr/>
          <a:lstStyle/>
          <a:p>
            <a:pPr algn="just"/>
            <a:r>
              <a:rPr lang="tr-TR" dirty="0"/>
              <a:t>Tarihsel yöntem çerçevesinde, bir hukuk kuralının ya da hukuki kurumun gösterdiği işlevin halihazırda doğru bir şekilde anlaşılabilmesi, söz konusu kural ya da kurumun tarih boyunca nasıl bir değişim ya da gelişim gösterdiğine bağlanmıştır.</a:t>
            </a:r>
          </a:p>
          <a:p>
            <a:pPr algn="just"/>
            <a:r>
              <a:rPr lang="tr-TR" dirty="0"/>
              <a:t>Tarihsel yöntem sayesinde, sadece yürürlükte olan hukukun şimdiki durumuna nasıl ulaştığına ilişkin bilgi sahibi olmayız. Aynı zamanda, benzer yönde anlayışların farklı hukuk sistemlerinde de geçmişte benimsenip benimsenmediğini; eğer benimsendiyse de bu eğilimin günümüzde hâlen devam edip etmediğini ve buradaki değişim ya da gelişimin kaynağını da öğrenme imkânına sahip oluruz.</a:t>
            </a:r>
            <a:endParaRPr lang="tr-TR" b="1" dirty="0"/>
          </a:p>
        </p:txBody>
      </p:sp>
    </p:spTree>
    <p:extLst>
      <p:ext uri="{BB962C8B-B14F-4D97-AF65-F5344CB8AC3E}">
        <p14:creationId xmlns:p14="http://schemas.microsoft.com/office/powerpoint/2010/main" val="16840375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F97D60-3C94-4ED5-9FD4-E4C090F23915}"/>
              </a:ext>
            </a:extLst>
          </p:cNvPr>
          <p:cNvSpPr>
            <a:spLocks noGrp="1"/>
          </p:cNvSpPr>
          <p:nvPr>
            <p:ph type="title"/>
          </p:nvPr>
        </p:nvSpPr>
        <p:spPr/>
        <p:txBody>
          <a:bodyPr/>
          <a:lstStyle/>
          <a:p>
            <a:r>
              <a:rPr lang="tr-TR" b="1" dirty="0"/>
              <a:t>SONUÇ</a:t>
            </a:r>
          </a:p>
        </p:txBody>
      </p:sp>
      <p:sp>
        <p:nvSpPr>
          <p:cNvPr id="3" name="Content Placeholder 2">
            <a:extLst>
              <a:ext uri="{FF2B5EF4-FFF2-40B4-BE49-F238E27FC236}">
                <a16:creationId xmlns:a16="http://schemas.microsoft.com/office/drawing/2014/main" id="{DEFBE2C5-A9CC-4FA8-B7AE-260E1EF46837}"/>
              </a:ext>
            </a:extLst>
          </p:cNvPr>
          <p:cNvSpPr>
            <a:spLocks noGrp="1"/>
          </p:cNvSpPr>
          <p:nvPr>
            <p:ph idx="1"/>
          </p:nvPr>
        </p:nvSpPr>
        <p:spPr/>
        <p:txBody>
          <a:bodyPr/>
          <a:lstStyle/>
          <a:p>
            <a:pPr algn="just"/>
            <a:r>
              <a:rPr lang="tr-TR" b="1" dirty="0"/>
              <a:t>İşlevsel denklik yöntemi</a:t>
            </a:r>
            <a:r>
              <a:rPr lang="tr-TR" dirty="0"/>
              <a:t>, halihazırdaki hukuki sorunu merkeze alarak; söz konusu sorunun farklı yargı çevrelerinde nasıl bir hukuki yol çerçevesinde çözümleneceğini ve bu doğrultuda, elde edilen sonuçların birbiri ile benzerlik mi farklılık mı ihtiva ettiği üzerine yoğunlaşmaktadır.</a:t>
            </a:r>
          </a:p>
          <a:p>
            <a:pPr algn="just"/>
            <a:r>
              <a:rPr lang="tr-TR" b="1" dirty="0"/>
              <a:t>Analitik yöntem</a:t>
            </a:r>
            <a:r>
              <a:rPr lang="tr-TR" dirty="0"/>
              <a:t>, içinde yetiştiğimiz hukuk sistemi bakımından ilk bakışta alışılagelmedik özellikler ihtiva eden hukuk kural ve kurumları ile kendi hukuk sistemimiz arasında gerçekleştirilen karşılaştırma faaliyetinde, temel kavramlar üzerinden benzerliklerin ya da farklılıkların nasıl ele alındığının anlaşılmasına olanak sağlamaktadır.</a:t>
            </a:r>
          </a:p>
        </p:txBody>
      </p:sp>
    </p:spTree>
    <p:extLst>
      <p:ext uri="{BB962C8B-B14F-4D97-AF65-F5344CB8AC3E}">
        <p14:creationId xmlns:p14="http://schemas.microsoft.com/office/powerpoint/2010/main" val="42710336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F97D60-3C94-4ED5-9FD4-E4C090F23915}"/>
              </a:ext>
            </a:extLst>
          </p:cNvPr>
          <p:cNvSpPr>
            <a:spLocks noGrp="1"/>
          </p:cNvSpPr>
          <p:nvPr>
            <p:ph type="title"/>
          </p:nvPr>
        </p:nvSpPr>
        <p:spPr/>
        <p:txBody>
          <a:bodyPr/>
          <a:lstStyle/>
          <a:p>
            <a:r>
              <a:rPr lang="tr-TR" b="1" dirty="0"/>
              <a:t>SONUÇ</a:t>
            </a:r>
          </a:p>
        </p:txBody>
      </p:sp>
      <p:sp>
        <p:nvSpPr>
          <p:cNvPr id="3" name="Content Placeholder 2">
            <a:extLst>
              <a:ext uri="{FF2B5EF4-FFF2-40B4-BE49-F238E27FC236}">
                <a16:creationId xmlns:a16="http://schemas.microsoft.com/office/drawing/2014/main" id="{DEFBE2C5-A9CC-4FA8-B7AE-260E1EF46837}"/>
              </a:ext>
            </a:extLst>
          </p:cNvPr>
          <p:cNvSpPr>
            <a:spLocks noGrp="1"/>
          </p:cNvSpPr>
          <p:nvPr>
            <p:ph idx="1"/>
          </p:nvPr>
        </p:nvSpPr>
        <p:spPr/>
        <p:txBody>
          <a:bodyPr>
            <a:normAutofit lnSpcReduction="10000"/>
          </a:bodyPr>
          <a:lstStyle/>
          <a:p>
            <a:pPr algn="just"/>
            <a:r>
              <a:rPr lang="tr-TR" b="1" dirty="0"/>
              <a:t>Yapısal yöntem</a:t>
            </a:r>
            <a:r>
              <a:rPr lang="tr-TR" dirty="0"/>
              <a:t>, hukukun kendi çerçevesi içerisinde değerlendirilen ya da analitik yöntem sayesinde yeniden yapılandırılmış unsurlarına odaklanmaktadır. Burada kastedilen, karşılaştırma faaliyetine konu edilen her bir hukuk sisteminin yapısal anlamda ele alınması değil; araştırma konusu hukuki sorunun, yapısal anlamda açıklığa kavuşturulmasıdır.</a:t>
            </a:r>
          </a:p>
          <a:p>
            <a:pPr algn="just"/>
            <a:r>
              <a:rPr lang="tr-TR" b="1" dirty="0"/>
              <a:t>Tarihsel yöntem</a:t>
            </a:r>
            <a:r>
              <a:rPr lang="tr-TR" dirty="0"/>
              <a:t>, karşılaştırmalı hukuka ilişkin bahsi geçen tüm yöntemler açısından tamamlayıcı bir işleve sahiptir. Hukuk sistemleri arasında tespit edilen benzerlik ve farklılıkların, öteden beri süregelen kültürel bir geleneğe mi yoksa tamamen tarihsel rastlantılara mı dayandığını, bu yöntem sayesinde öğrenebiliriz.</a:t>
            </a:r>
          </a:p>
        </p:txBody>
      </p:sp>
    </p:spTree>
    <p:extLst>
      <p:ext uri="{BB962C8B-B14F-4D97-AF65-F5344CB8AC3E}">
        <p14:creationId xmlns:p14="http://schemas.microsoft.com/office/powerpoint/2010/main" val="10215415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F97D60-3C94-4ED5-9FD4-E4C090F23915}"/>
              </a:ext>
            </a:extLst>
          </p:cNvPr>
          <p:cNvSpPr>
            <a:spLocks noGrp="1"/>
          </p:cNvSpPr>
          <p:nvPr>
            <p:ph type="title"/>
          </p:nvPr>
        </p:nvSpPr>
        <p:spPr/>
        <p:txBody>
          <a:bodyPr/>
          <a:lstStyle/>
          <a:p>
            <a:r>
              <a:rPr lang="tr-TR" b="1" dirty="0"/>
              <a:t>SONUÇ</a:t>
            </a:r>
          </a:p>
        </p:txBody>
      </p:sp>
      <p:sp>
        <p:nvSpPr>
          <p:cNvPr id="3" name="Content Placeholder 2">
            <a:extLst>
              <a:ext uri="{FF2B5EF4-FFF2-40B4-BE49-F238E27FC236}">
                <a16:creationId xmlns:a16="http://schemas.microsoft.com/office/drawing/2014/main" id="{DEFBE2C5-A9CC-4FA8-B7AE-260E1EF46837}"/>
              </a:ext>
            </a:extLst>
          </p:cNvPr>
          <p:cNvSpPr>
            <a:spLocks noGrp="1"/>
          </p:cNvSpPr>
          <p:nvPr>
            <p:ph idx="1"/>
          </p:nvPr>
        </p:nvSpPr>
        <p:spPr/>
        <p:txBody>
          <a:bodyPr>
            <a:normAutofit/>
          </a:bodyPr>
          <a:lstStyle/>
          <a:p>
            <a:pPr algn="just"/>
            <a:r>
              <a:rPr lang="tr-TR" b="1" dirty="0"/>
              <a:t>Hukukun kendi bağlamı içerisinde anlaşılmasını sağlayan yöntem, </a:t>
            </a:r>
            <a:r>
              <a:rPr lang="tr-TR" dirty="0"/>
              <a:t>her ne kadar tarihsel yöntem ile büyük bir etkileşim içerisinde olsa da, temel itibariyle hukukun kültür, ekonomi, psikoloji vb. hukuk dışı disiplinlerle olan bağlamını sosyal anlamda incelemektedir. Hukukun kendi bağlamı içerisinde anlaşılmasını esas alan yöntem, bahsi geçen disiplinlerden elde edilen çözümlemeleri işlevsel ya da analitik yönteme kıyasla daha kapsamlı bir şekilde değerlendirmektedir.</a:t>
            </a:r>
          </a:p>
          <a:p>
            <a:pPr algn="just"/>
            <a:r>
              <a:rPr lang="tr-TR" b="1" dirty="0"/>
              <a:t>SORU: </a:t>
            </a:r>
            <a:r>
              <a:rPr lang="tr-TR" i="1" dirty="0"/>
              <a:t>Karşılaştırmalı hukuk araştırmalarında uygulanabilecek yöntemleri bu derste bahsi geçen yöntemler ile sınırlı tutabilir miyiz? </a:t>
            </a:r>
          </a:p>
        </p:txBody>
      </p:sp>
    </p:spTree>
    <p:extLst>
      <p:ext uri="{BB962C8B-B14F-4D97-AF65-F5344CB8AC3E}">
        <p14:creationId xmlns:p14="http://schemas.microsoft.com/office/powerpoint/2010/main" val="27977836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5" name="Content Placeholder 4" descr="A picture containing scale, device, compass&#10;&#10;Description automatically generated">
            <a:extLst>
              <a:ext uri="{FF2B5EF4-FFF2-40B4-BE49-F238E27FC236}">
                <a16:creationId xmlns:a16="http://schemas.microsoft.com/office/drawing/2014/main" id="{89CD15A6-2536-4B59-9CBE-5AD53BCB4EF5}"/>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b="15746"/>
          <a:stretch/>
        </p:blipFill>
        <p:spPr>
          <a:xfrm>
            <a:off x="20" y="1282"/>
            <a:ext cx="12191980" cy="6856718"/>
          </a:xfrm>
          <a:prstGeom prst="rect">
            <a:avLst/>
          </a:prstGeom>
        </p:spPr>
      </p:pic>
    </p:spTree>
    <p:extLst>
      <p:ext uri="{BB962C8B-B14F-4D97-AF65-F5344CB8AC3E}">
        <p14:creationId xmlns:p14="http://schemas.microsoft.com/office/powerpoint/2010/main" val="23287347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A852A2-AF26-4B22-93FB-654157F335BE}"/>
              </a:ext>
            </a:extLst>
          </p:cNvPr>
          <p:cNvSpPr>
            <a:spLocks noGrp="1"/>
          </p:cNvSpPr>
          <p:nvPr>
            <p:ph type="title"/>
          </p:nvPr>
        </p:nvSpPr>
        <p:spPr/>
        <p:txBody>
          <a:bodyPr/>
          <a:lstStyle/>
          <a:p>
            <a:r>
              <a:rPr lang="tr-TR" b="1" dirty="0"/>
              <a:t>GİRİŞ</a:t>
            </a:r>
          </a:p>
        </p:txBody>
      </p:sp>
      <p:sp>
        <p:nvSpPr>
          <p:cNvPr id="3" name="Content Placeholder 2">
            <a:extLst>
              <a:ext uri="{FF2B5EF4-FFF2-40B4-BE49-F238E27FC236}">
                <a16:creationId xmlns:a16="http://schemas.microsoft.com/office/drawing/2014/main" id="{8D654D0C-2156-457D-94CA-2C377EF105F5}"/>
              </a:ext>
            </a:extLst>
          </p:cNvPr>
          <p:cNvSpPr>
            <a:spLocks noGrp="1"/>
          </p:cNvSpPr>
          <p:nvPr>
            <p:ph idx="1"/>
          </p:nvPr>
        </p:nvSpPr>
        <p:spPr/>
        <p:txBody>
          <a:bodyPr>
            <a:normAutofit lnSpcReduction="10000"/>
          </a:bodyPr>
          <a:lstStyle/>
          <a:p>
            <a:pPr algn="just"/>
            <a:r>
              <a:rPr lang="tr-TR" dirty="0"/>
              <a:t>Ulus-devlet fikrinin pekiştirilmesi ve ulusal mevzuatın yaygınlaşması</a:t>
            </a:r>
          </a:p>
          <a:p>
            <a:pPr algn="just"/>
            <a:r>
              <a:rPr lang="tr-TR" dirty="0"/>
              <a:t>Dava taraflarının ve hukukçuların yabancı hukuk sistemleriyle temasa geçiren uluslararası ticari ilişkilerin genişlemesi;</a:t>
            </a:r>
          </a:p>
          <a:p>
            <a:pPr algn="just"/>
            <a:r>
              <a:rPr lang="tr-TR" dirty="0"/>
              <a:t>Daha geniş bir tarihsel ve karşılaştırmalı bağlamda sosyal fenomenlerin bilimsel çalışmalarına olan ilginin artması</a:t>
            </a:r>
          </a:p>
          <a:p>
            <a:pPr lvl="1" algn="just"/>
            <a:r>
              <a:rPr lang="tr-TR" dirty="0"/>
              <a:t>Yasama Karşılaştırmalı Hukuk</a:t>
            </a:r>
          </a:p>
          <a:p>
            <a:pPr lvl="1" algn="just"/>
            <a:r>
              <a:rPr lang="tr-TR" dirty="0"/>
              <a:t>Bilimsel veya Teorik Karşılaştırmalı Hukuk</a:t>
            </a:r>
          </a:p>
          <a:p>
            <a:pPr algn="just"/>
            <a:r>
              <a:rPr lang="tr-TR" dirty="0"/>
              <a:t>Ulusal fikirler, tarihselcilik ve hukukun kodifikasyonuna yönelik hareket, ulusal meclisler veya ulusal yargı tarafından açıkça tanınmayan kuralları ve kararları dışlama eğiliminde olan hukuk kaynakları doktrinine yol açtı.</a:t>
            </a:r>
          </a:p>
          <a:p>
            <a:pPr algn="just"/>
            <a:endParaRPr lang="tr-TR" dirty="0"/>
          </a:p>
        </p:txBody>
      </p:sp>
    </p:spTree>
    <p:extLst>
      <p:ext uri="{BB962C8B-B14F-4D97-AF65-F5344CB8AC3E}">
        <p14:creationId xmlns:p14="http://schemas.microsoft.com/office/powerpoint/2010/main" val="20058009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A852A2-AF26-4B22-93FB-654157F335BE}"/>
              </a:ext>
            </a:extLst>
          </p:cNvPr>
          <p:cNvSpPr>
            <a:spLocks noGrp="1"/>
          </p:cNvSpPr>
          <p:nvPr>
            <p:ph type="title"/>
          </p:nvPr>
        </p:nvSpPr>
        <p:spPr/>
        <p:txBody>
          <a:bodyPr/>
          <a:lstStyle/>
          <a:p>
            <a:r>
              <a:rPr lang="tr-TR" b="1" dirty="0"/>
              <a:t>GİRİŞ</a:t>
            </a:r>
          </a:p>
        </p:txBody>
      </p:sp>
      <p:sp>
        <p:nvSpPr>
          <p:cNvPr id="3" name="Content Placeholder 2">
            <a:extLst>
              <a:ext uri="{FF2B5EF4-FFF2-40B4-BE49-F238E27FC236}">
                <a16:creationId xmlns:a16="http://schemas.microsoft.com/office/drawing/2014/main" id="{8D654D0C-2156-457D-94CA-2C377EF105F5}"/>
              </a:ext>
            </a:extLst>
          </p:cNvPr>
          <p:cNvSpPr>
            <a:spLocks noGrp="1"/>
          </p:cNvSpPr>
          <p:nvPr>
            <p:ph idx="1"/>
          </p:nvPr>
        </p:nvSpPr>
        <p:spPr/>
        <p:txBody>
          <a:bodyPr>
            <a:normAutofit fontScale="92500" lnSpcReduction="10000"/>
          </a:bodyPr>
          <a:lstStyle/>
          <a:p>
            <a:pPr algn="just"/>
            <a:r>
              <a:rPr lang="tr-TR" dirty="0"/>
              <a:t>Karşılaştırmalı hukukun başlıca amacı, çeşitli hukuk sistemlerinin incelenmesi yoluyla, tüm uygar insanlık için ortak olan norm ve ilkelerin keşfidir.</a:t>
            </a:r>
          </a:p>
          <a:p>
            <a:pPr algn="just"/>
            <a:r>
              <a:rPr lang="tr-TR" dirty="0"/>
              <a:t>Hukuk biliminin bir dalı veya bilimsel olarak tasarlanmış bir yöntem olarak karşılaştırmalı hukukun gelişmesiyle bağlantılı olan ikinci evrenselcilik kolu, on dokuzuncu yüzyılda neredeyse tüm bilimlerin temel paradigması haline gelen </a:t>
            </a:r>
            <a:r>
              <a:rPr lang="tr-TR" b="1" u="sng" dirty="0"/>
              <a:t>tarihselciliktir.</a:t>
            </a:r>
          </a:p>
          <a:p>
            <a:pPr algn="just"/>
            <a:r>
              <a:rPr lang="tr-TR" dirty="0"/>
              <a:t>Genellikle bir ülkeden diğerine yasal modellerin kopyalamasını içeren ulusal mevzuatın yaygınlaşması, ulusötesi ticaret ve ticaretin büyümesi ve Avrupa sömürgeciliğinin dünyaya yayılması gibi gelişmeler hukukçuları ulusal hukuk çerçevesini aşmaya itmiştir, buda karşılaştırmalı hukuk çalışmalarına daha fazla ivme kazandırmıştır.</a:t>
            </a:r>
          </a:p>
        </p:txBody>
      </p:sp>
    </p:spTree>
    <p:extLst>
      <p:ext uri="{BB962C8B-B14F-4D97-AF65-F5344CB8AC3E}">
        <p14:creationId xmlns:p14="http://schemas.microsoft.com/office/powerpoint/2010/main" val="26244159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A852A2-AF26-4B22-93FB-654157F335BE}"/>
              </a:ext>
            </a:extLst>
          </p:cNvPr>
          <p:cNvSpPr>
            <a:spLocks noGrp="1"/>
          </p:cNvSpPr>
          <p:nvPr>
            <p:ph type="title"/>
          </p:nvPr>
        </p:nvSpPr>
        <p:spPr/>
        <p:txBody>
          <a:bodyPr/>
          <a:lstStyle/>
          <a:p>
            <a:r>
              <a:rPr lang="tr-TR" b="1" dirty="0"/>
              <a:t>GİRİŞ</a:t>
            </a:r>
          </a:p>
        </p:txBody>
      </p:sp>
      <p:sp>
        <p:nvSpPr>
          <p:cNvPr id="3" name="Content Placeholder 2">
            <a:extLst>
              <a:ext uri="{FF2B5EF4-FFF2-40B4-BE49-F238E27FC236}">
                <a16:creationId xmlns:a16="http://schemas.microsoft.com/office/drawing/2014/main" id="{8D654D0C-2156-457D-94CA-2C377EF105F5}"/>
              </a:ext>
            </a:extLst>
          </p:cNvPr>
          <p:cNvSpPr>
            <a:spLocks noGrp="1"/>
          </p:cNvSpPr>
          <p:nvPr>
            <p:ph idx="1"/>
          </p:nvPr>
        </p:nvSpPr>
        <p:spPr/>
        <p:txBody>
          <a:bodyPr>
            <a:normAutofit fontScale="92500" lnSpcReduction="10000"/>
          </a:bodyPr>
          <a:lstStyle/>
          <a:p>
            <a:pPr algn="just"/>
            <a:r>
              <a:rPr lang="tr-TR" dirty="0"/>
              <a:t>1900 yılında Édouard Lambert ve Raymond Saleilles’in katkıları ile Birinci Uluslararası Mukayeseli Hukuk Konferansı (First International Congress of Comparative Law) gerçekleşmiştir.</a:t>
            </a:r>
          </a:p>
          <a:p>
            <a:pPr algn="just"/>
            <a:r>
              <a:rPr lang="tr-TR" dirty="0"/>
              <a:t>Karşılaştırmalı hukukun kendine özgü yöntemi olan yeni bir hukuk disiplini olarak görülmesini sağlayan Lambert ve Saleilles önderliğindeki konferansta, karşılaştırmalı hukuk çerçevesinde </a:t>
            </a:r>
            <a:r>
              <a:rPr lang="tr-TR" b="1" i="1" u="sng" dirty="0"/>
              <a:t>herkesin üzerinde uzlaşabileceği ortak bir hukuk yaratmanın (common law of mankind) önemi </a:t>
            </a:r>
            <a:r>
              <a:rPr lang="tr-TR" dirty="0"/>
              <a:t>fikri ortaya çıkmıştır. </a:t>
            </a:r>
          </a:p>
          <a:p>
            <a:pPr algn="just"/>
            <a:r>
              <a:rPr lang="tr-TR" dirty="0"/>
              <a:t>20. yüzyıldan itibaren ekonomik ve teknolojik gelişmelerin devletler arası ilişkilerde yol açtığı değişim, karşılaştırmalı hukuk bakımından; uluslar arasındaki soyutlanmaların giderek zayıflamış olması şeklinde etkisini göstermiştir. </a:t>
            </a:r>
          </a:p>
        </p:txBody>
      </p:sp>
    </p:spTree>
    <p:extLst>
      <p:ext uri="{BB962C8B-B14F-4D97-AF65-F5344CB8AC3E}">
        <p14:creationId xmlns:p14="http://schemas.microsoft.com/office/powerpoint/2010/main" val="25301679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A852A2-AF26-4B22-93FB-654157F335BE}"/>
              </a:ext>
            </a:extLst>
          </p:cNvPr>
          <p:cNvSpPr>
            <a:spLocks noGrp="1"/>
          </p:cNvSpPr>
          <p:nvPr>
            <p:ph type="title"/>
          </p:nvPr>
        </p:nvSpPr>
        <p:spPr/>
        <p:txBody>
          <a:bodyPr/>
          <a:lstStyle/>
          <a:p>
            <a:r>
              <a:rPr lang="tr-TR" b="1" dirty="0"/>
              <a:t>GİRİŞ</a:t>
            </a:r>
          </a:p>
        </p:txBody>
      </p:sp>
      <p:sp>
        <p:nvSpPr>
          <p:cNvPr id="3" name="Content Placeholder 2">
            <a:extLst>
              <a:ext uri="{FF2B5EF4-FFF2-40B4-BE49-F238E27FC236}">
                <a16:creationId xmlns:a16="http://schemas.microsoft.com/office/drawing/2014/main" id="{8D654D0C-2156-457D-94CA-2C377EF105F5}"/>
              </a:ext>
            </a:extLst>
          </p:cNvPr>
          <p:cNvSpPr>
            <a:spLocks noGrp="1"/>
          </p:cNvSpPr>
          <p:nvPr>
            <p:ph idx="1"/>
          </p:nvPr>
        </p:nvSpPr>
        <p:spPr/>
        <p:txBody>
          <a:bodyPr>
            <a:normAutofit/>
          </a:bodyPr>
          <a:lstStyle/>
          <a:p>
            <a:pPr algn="just"/>
            <a:r>
              <a:rPr lang="tr-TR" dirty="0"/>
              <a:t>Karşılaştırmalı hukuk, ortak bir hukuk anlayışı ile uluslararası ticaretin gelişmesine, yatırım faaliyetlerinin dünya genelinde daha dengeli bir yapıya kavuşmasına, insanların yaşam seviyelerinin yükselmesine, değişen ihtiyaçlar karşısında ülkelerin mevcut hukuk kurallarını yorum faaliyeti ile nasıl geliştirebilecekleri ya da gerekli görülmesi hâlinde, nasıl yeniden düzenleyebilecekleri konusunda da önemli bir kaynak niteliğindedir.</a:t>
            </a:r>
          </a:p>
          <a:p>
            <a:pPr algn="just"/>
            <a:r>
              <a:rPr lang="tr-TR" dirty="0"/>
              <a:t>Karşılaştırmalı hukuk araştırmalarının gelişimi ilk olarak, farklı hukuk sistemlerindeki kurallar ya da içtihatlardan yola çıkılarak ortak bir kural ve kavramlar bütününe ulaşılması yönünde olmuştur</a:t>
            </a:r>
          </a:p>
        </p:txBody>
      </p:sp>
    </p:spTree>
    <p:extLst>
      <p:ext uri="{BB962C8B-B14F-4D97-AF65-F5344CB8AC3E}">
        <p14:creationId xmlns:p14="http://schemas.microsoft.com/office/powerpoint/2010/main" val="11085803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F5570B-A826-4E61-95DA-9D847DB3C52F}"/>
              </a:ext>
            </a:extLst>
          </p:cNvPr>
          <p:cNvSpPr>
            <a:spLocks noGrp="1"/>
          </p:cNvSpPr>
          <p:nvPr>
            <p:ph type="title"/>
          </p:nvPr>
        </p:nvSpPr>
        <p:spPr/>
        <p:txBody>
          <a:bodyPr>
            <a:normAutofit/>
          </a:bodyPr>
          <a:lstStyle/>
          <a:p>
            <a:r>
              <a:rPr lang="tr-TR" b="1" dirty="0"/>
              <a:t>KARŞILAŞTIRMALI HUKUK ARAŞTIRMALARINDA UYGULANABILECEK YÖNTEMLER</a:t>
            </a:r>
          </a:p>
        </p:txBody>
      </p:sp>
      <p:sp>
        <p:nvSpPr>
          <p:cNvPr id="3" name="Content Placeholder 2">
            <a:extLst>
              <a:ext uri="{FF2B5EF4-FFF2-40B4-BE49-F238E27FC236}">
                <a16:creationId xmlns:a16="http://schemas.microsoft.com/office/drawing/2014/main" id="{00FB6269-2BDD-4B8A-9071-230C37964934}"/>
              </a:ext>
            </a:extLst>
          </p:cNvPr>
          <p:cNvSpPr>
            <a:spLocks noGrp="1"/>
          </p:cNvSpPr>
          <p:nvPr>
            <p:ph idx="1"/>
          </p:nvPr>
        </p:nvSpPr>
        <p:spPr/>
        <p:txBody>
          <a:bodyPr>
            <a:normAutofit/>
          </a:bodyPr>
          <a:lstStyle/>
          <a:p>
            <a:pPr algn="just"/>
            <a:r>
              <a:rPr lang="tr-TR" dirty="0"/>
              <a:t>Karşılaştırmalı hukuk araştırmalarının yapılması ile hedeflenen amaç her durumda farklılık gösterebileceği gibi, bu amaç doğrultusunda benimsenecek yöntem ya da yöntemler de değişiklik gösterebilir.</a:t>
            </a:r>
          </a:p>
          <a:p>
            <a:pPr algn="just"/>
            <a:r>
              <a:rPr lang="tr-TR" dirty="0"/>
              <a:t>Karşılaştırmalı hukuk araştırmalarında uygulanabilecek yöntemlere ilişkin herkes için kabul edilebilir ortak bir tasnif bulunmadığından; öğretide hem en çok kabul edilen hem de en çok eleştirilen temel yöntemlerden bahsedilecektir. </a:t>
            </a:r>
          </a:p>
        </p:txBody>
      </p:sp>
    </p:spTree>
    <p:extLst>
      <p:ext uri="{BB962C8B-B14F-4D97-AF65-F5344CB8AC3E}">
        <p14:creationId xmlns:p14="http://schemas.microsoft.com/office/powerpoint/2010/main" val="29506915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F5570B-A826-4E61-95DA-9D847DB3C52F}"/>
              </a:ext>
            </a:extLst>
          </p:cNvPr>
          <p:cNvSpPr>
            <a:spLocks noGrp="1"/>
          </p:cNvSpPr>
          <p:nvPr>
            <p:ph type="title"/>
          </p:nvPr>
        </p:nvSpPr>
        <p:spPr/>
        <p:txBody>
          <a:bodyPr/>
          <a:lstStyle/>
          <a:p>
            <a:r>
              <a:rPr lang="tr-TR" b="1" dirty="0"/>
              <a:t>İŞLEVSEL DENKLİK YÖNTEMİ</a:t>
            </a:r>
          </a:p>
        </p:txBody>
      </p:sp>
      <p:sp>
        <p:nvSpPr>
          <p:cNvPr id="3" name="Content Placeholder 2">
            <a:extLst>
              <a:ext uri="{FF2B5EF4-FFF2-40B4-BE49-F238E27FC236}">
                <a16:creationId xmlns:a16="http://schemas.microsoft.com/office/drawing/2014/main" id="{00FB6269-2BDD-4B8A-9071-230C37964934}"/>
              </a:ext>
            </a:extLst>
          </p:cNvPr>
          <p:cNvSpPr>
            <a:spLocks noGrp="1"/>
          </p:cNvSpPr>
          <p:nvPr>
            <p:ph idx="1"/>
          </p:nvPr>
        </p:nvSpPr>
        <p:spPr/>
        <p:txBody>
          <a:bodyPr>
            <a:normAutofit/>
          </a:bodyPr>
          <a:lstStyle/>
          <a:p>
            <a:pPr lvl="1" algn="just"/>
            <a:r>
              <a:rPr lang="tr-TR" dirty="0"/>
              <a:t>İşlevsel denklik yöntemi, belirli bir hukuki sorun için farklı hukuk sistemlerinde üretilen çözümlerin, işlevsel açıdan büyük ölçüde benzer olduğu şeklindeki bir varsayımdan hareket etmektedir. </a:t>
            </a:r>
          </a:p>
          <a:p>
            <a:pPr lvl="1" algn="just"/>
            <a:r>
              <a:rPr lang="tr-TR" dirty="0"/>
              <a:t>Bu yaklaşımın temelinde, hangi hukuk sistemi benimsenirse benimsensin insanların karşılaştıkları sosyal sorunların ortak olduğu fikri hâkimdir.</a:t>
            </a:r>
          </a:p>
          <a:p>
            <a:pPr lvl="1" algn="just"/>
            <a:r>
              <a:rPr lang="tr-TR" dirty="0"/>
              <a:t>Zira aynı gelişmişlik düzeyindeki hukuk düzenlerinde, hukuki ilişkilerdeki benzer gereksinimler doğrultusunda üretilen çözümlere farklı yollardan ulaşılsa dahi, söz konusu çözümlerin pratik açıdan oldukça benzer olduğu düşünülmektedir.</a:t>
            </a:r>
          </a:p>
          <a:p>
            <a:pPr lvl="1" algn="just"/>
            <a:endParaRPr lang="tr-TR" dirty="0"/>
          </a:p>
          <a:p>
            <a:pPr lvl="1" algn="just"/>
            <a:endParaRPr lang="tr-TR" dirty="0"/>
          </a:p>
        </p:txBody>
      </p:sp>
    </p:spTree>
    <p:extLst>
      <p:ext uri="{BB962C8B-B14F-4D97-AF65-F5344CB8AC3E}">
        <p14:creationId xmlns:p14="http://schemas.microsoft.com/office/powerpoint/2010/main" val="25840764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F5570B-A826-4E61-95DA-9D847DB3C52F}"/>
              </a:ext>
            </a:extLst>
          </p:cNvPr>
          <p:cNvSpPr>
            <a:spLocks noGrp="1"/>
          </p:cNvSpPr>
          <p:nvPr>
            <p:ph type="title"/>
          </p:nvPr>
        </p:nvSpPr>
        <p:spPr/>
        <p:txBody>
          <a:bodyPr/>
          <a:lstStyle/>
          <a:p>
            <a:r>
              <a:rPr lang="tr-TR" b="1" dirty="0"/>
              <a:t>İŞLEVSEL DENKLİK YÖNTEMİ</a:t>
            </a:r>
          </a:p>
        </p:txBody>
      </p:sp>
      <p:sp>
        <p:nvSpPr>
          <p:cNvPr id="3" name="Content Placeholder 2">
            <a:extLst>
              <a:ext uri="{FF2B5EF4-FFF2-40B4-BE49-F238E27FC236}">
                <a16:creationId xmlns:a16="http://schemas.microsoft.com/office/drawing/2014/main" id="{00FB6269-2BDD-4B8A-9071-230C37964934}"/>
              </a:ext>
            </a:extLst>
          </p:cNvPr>
          <p:cNvSpPr>
            <a:spLocks noGrp="1"/>
          </p:cNvSpPr>
          <p:nvPr>
            <p:ph idx="1"/>
          </p:nvPr>
        </p:nvSpPr>
        <p:spPr/>
        <p:txBody>
          <a:bodyPr>
            <a:normAutofit/>
          </a:bodyPr>
          <a:lstStyle/>
          <a:p>
            <a:pPr marL="457200" lvl="1" indent="0" algn="just">
              <a:buNone/>
            </a:pPr>
            <a:r>
              <a:rPr lang="tr-TR" b="1" dirty="0"/>
              <a:t>ELEŞTİRİSİ: </a:t>
            </a:r>
            <a:r>
              <a:rPr lang="tr-TR" dirty="0"/>
              <a:t>İşlevsel denklik yöntemi, üç bakımdan yanlışlık ihtiva etmektedir:</a:t>
            </a:r>
          </a:p>
          <a:p>
            <a:pPr marL="914400" lvl="1" indent="-457200" algn="just">
              <a:buFont typeface="+mj-lt"/>
              <a:buAutoNum type="arabicParenR"/>
            </a:pPr>
            <a:r>
              <a:rPr lang="tr-TR" dirty="0"/>
              <a:t>Öğretide tek bir işlevsel denklik yöntemi değil, pek çok işlevsel denklik yöntemi bulunmaktadır. </a:t>
            </a:r>
          </a:p>
          <a:p>
            <a:pPr marL="914400" lvl="1" indent="-457200" algn="just">
              <a:buFont typeface="+mj-lt"/>
              <a:buAutoNum type="arabicParenR"/>
            </a:pPr>
            <a:r>
              <a:rPr lang="tr-TR" dirty="0"/>
              <a:t>İşlevsel açıdan denk olduğu ileri sürülen yöntemlerin tamamı işlevsel değildir.</a:t>
            </a:r>
          </a:p>
          <a:p>
            <a:pPr marL="914400" lvl="1" indent="-457200" algn="just">
              <a:buFont typeface="+mj-lt"/>
              <a:buAutoNum type="arabicParenR"/>
            </a:pPr>
            <a:r>
              <a:rPr lang="tr-TR" dirty="0"/>
              <a:t>İşlevsel denklik yöntemi çerçevesinde gerçekleştirildiği belirtilen bazı çalışmalarda, tanınabilir herhangi bir yöntemin takip edilmediği anlaşılmaktadır.</a:t>
            </a:r>
          </a:p>
          <a:p>
            <a:pPr lvl="1" algn="just"/>
            <a:endParaRPr lang="tr-TR" dirty="0"/>
          </a:p>
        </p:txBody>
      </p:sp>
    </p:spTree>
    <p:extLst>
      <p:ext uri="{BB962C8B-B14F-4D97-AF65-F5344CB8AC3E}">
        <p14:creationId xmlns:p14="http://schemas.microsoft.com/office/powerpoint/2010/main" val="40958501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316</TotalTime>
  <Words>1400</Words>
  <Application>Microsoft Office PowerPoint</Application>
  <PresentationFormat>Widescreen</PresentationFormat>
  <Paragraphs>65</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Calibri Light</vt:lpstr>
      <vt:lpstr>Office Theme</vt:lpstr>
      <vt:lpstr>KARŞILAŞTIRMALI HUKUKTA YÖNTEM</vt:lpstr>
      <vt:lpstr>PowerPoint Presentation</vt:lpstr>
      <vt:lpstr>GİRİŞ</vt:lpstr>
      <vt:lpstr>GİRİŞ</vt:lpstr>
      <vt:lpstr>GİRİŞ</vt:lpstr>
      <vt:lpstr>GİRİŞ</vt:lpstr>
      <vt:lpstr>KARŞILAŞTIRMALI HUKUK ARAŞTIRMALARINDA UYGULANABILECEK YÖNTEMLER</vt:lpstr>
      <vt:lpstr>İŞLEVSEL DENKLİK YÖNTEMİ</vt:lpstr>
      <vt:lpstr>İŞLEVSEL DENKLİK YÖNTEMİ</vt:lpstr>
      <vt:lpstr>İŞLEVSEL DENKLİK YÖNTEMİ</vt:lpstr>
      <vt:lpstr>YAPISAL YÖNTEM</vt:lpstr>
      <vt:lpstr>ANALiTiK YÖNTEM</vt:lpstr>
      <vt:lpstr>HUKUKUN KENDi BAĞLAMI İÇERiSiNDE ANLAŞILMASI YÖNTEMi</vt:lpstr>
      <vt:lpstr>HUKUKUN KENDi BAĞLAMI İÇERiSiNDE ANLAŞILMASI YÖNTEMi</vt:lpstr>
      <vt:lpstr>TARiHSEL YÖNTEM</vt:lpstr>
      <vt:lpstr>SONUÇ</vt:lpstr>
      <vt:lpstr>SONUÇ</vt:lpstr>
      <vt:lpstr>SONUÇ</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KARŞILAŞTIRMALI HUKUKUN TARİHÇESİ</dc:title>
  <dc:creator>Burak ÇEBİ</dc:creator>
  <cp:lastModifiedBy>Burak ÇEBİ</cp:lastModifiedBy>
  <cp:revision>2</cp:revision>
  <dcterms:created xsi:type="dcterms:W3CDTF">2022-03-13T18:40:32Z</dcterms:created>
  <dcterms:modified xsi:type="dcterms:W3CDTF">2022-03-20T20:57:46Z</dcterms:modified>
</cp:coreProperties>
</file>