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4"/>
  </p:notesMasterIdLst>
  <p:handoutMasterIdLst>
    <p:handoutMasterId r:id="rId15"/>
  </p:handoutMasterIdLst>
  <p:sldIdLst>
    <p:sldId id="258" r:id="rId2"/>
    <p:sldId id="279" r:id="rId3"/>
    <p:sldId id="280" r:id="rId4"/>
    <p:sldId id="281" r:id="rId5"/>
    <p:sldId id="282" r:id="rId6"/>
    <p:sldId id="283" r:id="rId7"/>
    <p:sldId id="284" r:id="rId8"/>
    <p:sldId id="285" r:id="rId9"/>
    <p:sldId id="286" r:id="rId10"/>
    <p:sldId id="287" r:id="rId11"/>
    <p:sldId id="288" r:id="rId12"/>
    <p:sldId id="289" r:id="rId13"/>
  </p:sldIdLst>
  <p:sldSz cx="9144000" cy="6858000" type="screen4x3"/>
  <p:notesSz cx="6794500" cy="9931400"/>
  <p:defaultTextStyle>
    <a:defPPr>
      <a:defRPr lang="en-GB"/>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996" autoAdjust="0"/>
  </p:normalViewPr>
  <p:slideViewPr>
    <p:cSldViewPr>
      <p:cViewPr varScale="1">
        <p:scale>
          <a:sx n="78" d="100"/>
          <a:sy n="78" d="100"/>
        </p:scale>
        <p:origin x="1622"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F717BD-BC88-401F-99B6-89C58E1F075B}" type="doc">
      <dgm:prSet loTypeId="urn:microsoft.com/office/officeart/2005/8/layout/process2" loCatId="process" qsTypeId="urn:microsoft.com/office/officeart/2005/8/quickstyle/simple1" qsCatId="simple" csTypeId="urn:microsoft.com/office/officeart/2005/8/colors/accent1_2" csCatId="accent1" phldr="1"/>
      <dgm:spPr/>
    </dgm:pt>
    <dgm:pt modelId="{FE33F49E-429B-40DA-A6EF-5198F99D05FC}">
      <dgm:prSet phldrT="[Text]"/>
      <dgm:spPr/>
      <dgm:t>
        <a:bodyPr/>
        <a:lstStyle/>
        <a:p>
          <a:r>
            <a:rPr lang="en-GB" dirty="0"/>
            <a:t>A</a:t>
          </a:r>
        </a:p>
      </dgm:t>
    </dgm:pt>
    <dgm:pt modelId="{7B4B1297-72C2-4D92-8BDD-877B1D2C91C4}" type="parTrans" cxnId="{D936CF8A-924F-4771-8CD3-1A67E682A5A0}">
      <dgm:prSet/>
      <dgm:spPr/>
      <dgm:t>
        <a:bodyPr/>
        <a:lstStyle/>
        <a:p>
          <a:endParaRPr lang="en-GB"/>
        </a:p>
      </dgm:t>
    </dgm:pt>
    <dgm:pt modelId="{B23EE7D5-A3A2-4A85-8E74-BB399BC3F7B2}" type="sibTrans" cxnId="{D936CF8A-924F-4771-8CD3-1A67E682A5A0}">
      <dgm:prSet/>
      <dgm:spPr/>
      <dgm:t>
        <a:bodyPr/>
        <a:lstStyle/>
        <a:p>
          <a:endParaRPr lang="en-GB"/>
        </a:p>
      </dgm:t>
    </dgm:pt>
    <dgm:pt modelId="{B98B8540-FD79-4ACC-8F60-6D0CC70BC2C3}">
      <dgm:prSet phldrT="[Text]"/>
      <dgm:spPr/>
      <dgm:t>
        <a:bodyPr/>
        <a:lstStyle/>
        <a:p>
          <a:r>
            <a:rPr lang="en-GB" dirty="0"/>
            <a:t>B</a:t>
          </a:r>
        </a:p>
      </dgm:t>
    </dgm:pt>
    <dgm:pt modelId="{E6AE64B2-9156-48A6-B434-036E01FC9F45}" type="parTrans" cxnId="{960056F4-80DE-4DCF-BF22-ABEE5BE50F55}">
      <dgm:prSet/>
      <dgm:spPr/>
      <dgm:t>
        <a:bodyPr/>
        <a:lstStyle/>
        <a:p>
          <a:endParaRPr lang="en-GB"/>
        </a:p>
      </dgm:t>
    </dgm:pt>
    <dgm:pt modelId="{44D90BC6-E729-409D-A7DF-513490991700}" type="sibTrans" cxnId="{960056F4-80DE-4DCF-BF22-ABEE5BE50F55}">
      <dgm:prSet/>
      <dgm:spPr/>
      <dgm:t>
        <a:bodyPr/>
        <a:lstStyle/>
        <a:p>
          <a:endParaRPr lang="en-GB"/>
        </a:p>
      </dgm:t>
    </dgm:pt>
    <dgm:pt modelId="{085FA884-3CF6-4F3B-A3B2-667205607495}">
      <dgm:prSet phldrT="[Text]"/>
      <dgm:spPr/>
      <dgm:t>
        <a:bodyPr/>
        <a:lstStyle/>
        <a:p>
          <a:r>
            <a:rPr lang="en-GB" dirty="0"/>
            <a:t>C</a:t>
          </a:r>
        </a:p>
      </dgm:t>
    </dgm:pt>
    <dgm:pt modelId="{C8474693-865A-4072-A00F-88F5C3E03ECF}" type="parTrans" cxnId="{F2A8F845-6605-487A-B697-4A5CF2A49D49}">
      <dgm:prSet/>
      <dgm:spPr/>
      <dgm:t>
        <a:bodyPr/>
        <a:lstStyle/>
        <a:p>
          <a:endParaRPr lang="en-GB"/>
        </a:p>
      </dgm:t>
    </dgm:pt>
    <dgm:pt modelId="{DC483EB7-32F6-4A7D-BD44-1E9AA71A63AE}" type="sibTrans" cxnId="{F2A8F845-6605-487A-B697-4A5CF2A49D49}">
      <dgm:prSet/>
      <dgm:spPr/>
      <dgm:t>
        <a:bodyPr/>
        <a:lstStyle/>
        <a:p>
          <a:endParaRPr lang="en-GB"/>
        </a:p>
      </dgm:t>
    </dgm:pt>
    <dgm:pt modelId="{B038EACF-CA0E-4534-8451-1D0B42791087}" type="pres">
      <dgm:prSet presAssocID="{40F717BD-BC88-401F-99B6-89C58E1F075B}" presName="linearFlow" presStyleCnt="0">
        <dgm:presLayoutVars>
          <dgm:resizeHandles val="exact"/>
        </dgm:presLayoutVars>
      </dgm:prSet>
      <dgm:spPr/>
    </dgm:pt>
    <dgm:pt modelId="{278DBBDB-C963-466F-BF0A-D2583F79BFDF}" type="pres">
      <dgm:prSet presAssocID="{FE33F49E-429B-40DA-A6EF-5198F99D05FC}" presName="node" presStyleLbl="node1" presStyleIdx="0" presStyleCnt="3">
        <dgm:presLayoutVars>
          <dgm:bulletEnabled val="1"/>
        </dgm:presLayoutVars>
      </dgm:prSet>
      <dgm:spPr/>
    </dgm:pt>
    <dgm:pt modelId="{F181973D-F184-447D-9787-2F55587AFEA8}" type="pres">
      <dgm:prSet presAssocID="{B23EE7D5-A3A2-4A85-8E74-BB399BC3F7B2}" presName="sibTrans" presStyleLbl="sibTrans2D1" presStyleIdx="0" presStyleCnt="2"/>
      <dgm:spPr/>
    </dgm:pt>
    <dgm:pt modelId="{77A22330-A30A-4813-BF58-45315DED9282}" type="pres">
      <dgm:prSet presAssocID="{B23EE7D5-A3A2-4A85-8E74-BB399BC3F7B2}" presName="connectorText" presStyleLbl="sibTrans2D1" presStyleIdx="0" presStyleCnt="2"/>
      <dgm:spPr/>
    </dgm:pt>
    <dgm:pt modelId="{EF8A5A7D-88C1-41B1-9F45-421710645A14}" type="pres">
      <dgm:prSet presAssocID="{B98B8540-FD79-4ACC-8F60-6D0CC70BC2C3}" presName="node" presStyleLbl="node1" presStyleIdx="1" presStyleCnt="3">
        <dgm:presLayoutVars>
          <dgm:bulletEnabled val="1"/>
        </dgm:presLayoutVars>
      </dgm:prSet>
      <dgm:spPr/>
    </dgm:pt>
    <dgm:pt modelId="{38C76AFB-236D-4F1F-840E-B9822D5C52A5}" type="pres">
      <dgm:prSet presAssocID="{44D90BC6-E729-409D-A7DF-513490991700}" presName="sibTrans" presStyleLbl="sibTrans2D1" presStyleIdx="1" presStyleCnt="2"/>
      <dgm:spPr/>
    </dgm:pt>
    <dgm:pt modelId="{58EEE095-73AC-4337-8FE8-F1F4C49FBD2D}" type="pres">
      <dgm:prSet presAssocID="{44D90BC6-E729-409D-A7DF-513490991700}" presName="connectorText" presStyleLbl="sibTrans2D1" presStyleIdx="1" presStyleCnt="2"/>
      <dgm:spPr/>
    </dgm:pt>
    <dgm:pt modelId="{BF7AA737-815A-499E-AF6D-63DA25F50F9E}" type="pres">
      <dgm:prSet presAssocID="{085FA884-3CF6-4F3B-A3B2-667205607495}" presName="node" presStyleLbl="node1" presStyleIdx="2" presStyleCnt="3">
        <dgm:presLayoutVars>
          <dgm:bulletEnabled val="1"/>
        </dgm:presLayoutVars>
      </dgm:prSet>
      <dgm:spPr/>
    </dgm:pt>
  </dgm:ptLst>
  <dgm:cxnLst>
    <dgm:cxn modelId="{F2A8F845-6605-487A-B697-4A5CF2A49D49}" srcId="{40F717BD-BC88-401F-99B6-89C58E1F075B}" destId="{085FA884-3CF6-4F3B-A3B2-667205607495}" srcOrd="2" destOrd="0" parTransId="{C8474693-865A-4072-A00F-88F5C3E03ECF}" sibTransId="{DC483EB7-32F6-4A7D-BD44-1E9AA71A63AE}"/>
    <dgm:cxn modelId="{008E1A4D-E75C-43FA-A217-4D2E0F09A02D}" type="presOf" srcId="{40F717BD-BC88-401F-99B6-89C58E1F075B}" destId="{B038EACF-CA0E-4534-8451-1D0B42791087}" srcOrd="0" destOrd="0" presId="urn:microsoft.com/office/officeart/2005/8/layout/process2"/>
    <dgm:cxn modelId="{15533E70-8FD3-4B30-B463-08FB738274F1}" type="presOf" srcId="{44D90BC6-E729-409D-A7DF-513490991700}" destId="{58EEE095-73AC-4337-8FE8-F1F4C49FBD2D}" srcOrd="1" destOrd="0" presId="urn:microsoft.com/office/officeart/2005/8/layout/process2"/>
    <dgm:cxn modelId="{B9A23D77-1F78-4425-8376-2CEB19731E9E}" type="presOf" srcId="{B23EE7D5-A3A2-4A85-8E74-BB399BC3F7B2}" destId="{77A22330-A30A-4813-BF58-45315DED9282}" srcOrd="1" destOrd="0" presId="urn:microsoft.com/office/officeart/2005/8/layout/process2"/>
    <dgm:cxn modelId="{9E50DE7A-B6F2-45BF-AF35-173F277F1C6D}" type="presOf" srcId="{FE33F49E-429B-40DA-A6EF-5198F99D05FC}" destId="{278DBBDB-C963-466F-BF0A-D2583F79BFDF}" srcOrd="0" destOrd="0" presId="urn:microsoft.com/office/officeart/2005/8/layout/process2"/>
    <dgm:cxn modelId="{A5D75A87-CAA5-4FD8-B89E-957AC22B04C7}" type="presOf" srcId="{B23EE7D5-A3A2-4A85-8E74-BB399BC3F7B2}" destId="{F181973D-F184-447D-9787-2F55587AFEA8}" srcOrd="0" destOrd="0" presId="urn:microsoft.com/office/officeart/2005/8/layout/process2"/>
    <dgm:cxn modelId="{D936CF8A-924F-4771-8CD3-1A67E682A5A0}" srcId="{40F717BD-BC88-401F-99B6-89C58E1F075B}" destId="{FE33F49E-429B-40DA-A6EF-5198F99D05FC}" srcOrd="0" destOrd="0" parTransId="{7B4B1297-72C2-4D92-8BDD-877B1D2C91C4}" sibTransId="{B23EE7D5-A3A2-4A85-8E74-BB399BC3F7B2}"/>
    <dgm:cxn modelId="{EB68098D-BC77-473D-B571-4B1171D86D41}" type="presOf" srcId="{085FA884-3CF6-4F3B-A3B2-667205607495}" destId="{BF7AA737-815A-499E-AF6D-63DA25F50F9E}" srcOrd="0" destOrd="0" presId="urn:microsoft.com/office/officeart/2005/8/layout/process2"/>
    <dgm:cxn modelId="{34616BB8-93B4-4A69-958F-56F4F3333CF0}" type="presOf" srcId="{B98B8540-FD79-4ACC-8F60-6D0CC70BC2C3}" destId="{EF8A5A7D-88C1-41B1-9F45-421710645A14}" srcOrd="0" destOrd="0" presId="urn:microsoft.com/office/officeart/2005/8/layout/process2"/>
    <dgm:cxn modelId="{7D0E42EF-5BD1-4756-9C2D-A4F5113119D6}" type="presOf" srcId="{44D90BC6-E729-409D-A7DF-513490991700}" destId="{38C76AFB-236D-4F1F-840E-B9822D5C52A5}" srcOrd="0" destOrd="0" presId="urn:microsoft.com/office/officeart/2005/8/layout/process2"/>
    <dgm:cxn modelId="{960056F4-80DE-4DCF-BF22-ABEE5BE50F55}" srcId="{40F717BD-BC88-401F-99B6-89C58E1F075B}" destId="{B98B8540-FD79-4ACC-8F60-6D0CC70BC2C3}" srcOrd="1" destOrd="0" parTransId="{E6AE64B2-9156-48A6-B434-036E01FC9F45}" sibTransId="{44D90BC6-E729-409D-A7DF-513490991700}"/>
    <dgm:cxn modelId="{2EE78A4C-0639-444E-ACC4-C739A6D90F86}" type="presParOf" srcId="{B038EACF-CA0E-4534-8451-1D0B42791087}" destId="{278DBBDB-C963-466F-BF0A-D2583F79BFDF}" srcOrd="0" destOrd="0" presId="urn:microsoft.com/office/officeart/2005/8/layout/process2"/>
    <dgm:cxn modelId="{52BF150B-366E-4E16-B318-D3E8278DA5F9}" type="presParOf" srcId="{B038EACF-CA0E-4534-8451-1D0B42791087}" destId="{F181973D-F184-447D-9787-2F55587AFEA8}" srcOrd="1" destOrd="0" presId="urn:microsoft.com/office/officeart/2005/8/layout/process2"/>
    <dgm:cxn modelId="{A8F7191B-8AA4-407A-9E39-205B537533D6}" type="presParOf" srcId="{F181973D-F184-447D-9787-2F55587AFEA8}" destId="{77A22330-A30A-4813-BF58-45315DED9282}" srcOrd="0" destOrd="0" presId="urn:microsoft.com/office/officeart/2005/8/layout/process2"/>
    <dgm:cxn modelId="{B6A070C8-8B6E-45EA-8328-28E369A8CA4A}" type="presParOf" srcId="{B038EACF-CA0E-4534-8451-1D0B42791087}" destId="{EF8A5A7D-88C1-41B1-9F45-421710645A14}" srcOrd="2" destOrd="0" presId="urn:microsoft.com/office/officeart/2005/8/layout/process2"/>
    <dgm:cxn modelId="{5844EACB-7EDD-4697-BACE-3DE1E8320170}" type="presParOf" srcId="{B038EACF-CA0E-4534-8451-1D0B42791087}" destId="{38C76AFB-236D-4F1F-840E-B9822D5C52A5}" srcOrd="3" destOrd="0" presId="urn:microsoft.com/office/officeart/2005/8/layout/process2"/>
    <dgm:cxn modelId="{42EBA390-DC15-44C6-A926-A7E599C52301}" type="presParOf" srcId="{38C76AFB-236D-4F1F-840E-B9822D5C52A5}" destId="{58EEE095-73AC-4337-8FE8-F1F4C49FBD2D}" srcOrd="0" destOrd="0" presId="urn:microsoft.com/office/officeart/2005/8/layout/process2"/>
    <dgm:cxn modelId="{93A1C16C-277A-49AB-8563-F72953E28EBC}" type="presParOf" srcId="{B038EACF-CA0E-4534-8451-1D0B42791087}" destId="{BF7AA737-815A-499E-AF6D-63DA25F50F9E}"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8DBBDB-C963-466F-BF0A-D2583F79BFDF}">
      <dsp:nvSpPr>
        <dsp:cNvPr id="0" name=""/>
        <dsp:cNvSpPr/>
      </dsp:nvSpPr>
      <dsp:spPr>
        <a:xfrm>
          <a:off x="1628462" y="0"/>
          <a:ext cx="1303243" cy="7240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A</a:t>
          </a:r>
        </a:p>
      </dsp:txBody>
      <dsp:txXfrm>
        <a:off x="1649668" y="21206"/>
        <a:ext cx="1260831" cy="681612"/>
      </dsp:txXfrm>
    </dsp:sp>
    <dsp:sp modelId="{F181973D-F184-447D-9787-2F55587AFEA8}">
      <dsp:nvSpPr>
        <dsp:cNvPr id="0" name=""/>
        <dsp:cNvSpPr/>
      </dsp:nvSpPr>
      <dsp:spPr>
        <a:xfrm rot="5400000">
          <a:off x="2144329" y="742124"/>
          <a:ext cx="271509" cy="325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rot="-5400000">
        <a:off x="2182341" y="769275"/>
        <a:ext cx="195486" cy="190056"/>
      </dsp:txXfrm>
    </dsp:sp>
    <dsp:sp modelId="{EF8A5A7D-88C1-41B1-9F45-421710645A14}">
      <dsp:nvSpPr>
        <dsp:cNvPr id="0" name=""/>
        <dsp:cNvSpPr/>
      </dsp:nvSpPr>
      <dsp:spPr>
        <a:xfrm>
          <a:off x="1628462" y="1086036"/>
          <a:ext cx="1303243" cy="7240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B</a:t>
          </a:r>
        </a:p>
      </dsp:txBody>
      <dsp:txXfrm>
        <a:off x="1649668" y="1107242"/>
        <a:ext cx="1260831" cy="681612"/>
      </dsp:txXfrm>
    </dsp:sp>
    <dsp:sp modelId="{38C76AFB-236D-4F1F-840E-B9822D5C52A5}">
      <dsp:nvSpPr>
        <dsp:cNvPr id="0" name=""/>
        <dsp:cNvSpPr/>
      </dsp:nvSpPr>
      <dsp:spPr>
        <a:xfrm rot="5400000">
          <a:off x="2144329" y="1828160"/>
          <a:ext cx="271508" cy="325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rot="-5400000">
        <a:off x="2182340" y="1855311"/>
        <a:ext cx="195486" cy="190056"/>
      </dsp:txXfrm>
    </dsp:sp>
    <dsp:sp modelId="{BF7AA737-815A-499E-AF6D-63DA25F50F9E}">
      <dsp:nvSpPr>
        <dsp:cNvPr id="0" name=""/>
        <dsp:cNvSpPr/>
      </dsp:nvSpPr>
      <dsp:spPr>
        <a:xfrm>
          <a:off x="1628462" y="2172072"/>
          <a:ext cx="1303243" cy="7240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C</a:t>
          </a:r>
        </a:p>
      </dsp:txBody>
      <dsp:txXfrm>
        <a:off x="1649668" y="2193278"/>
        <a:ext cx="1260831" cy="681612"/>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65F1C90-8581-4B6F-AFFF-0A8AF6A3C771}"/>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p:spPr>
        <p:txBody>
          <a:bodyPr vert="horz" wrap="square" lIns="91275" tIns="45637" rIns="91275" bIns="45637" numCol="1" anchor="t" anchorCtr="0" compatLnSpc="1">
            <a:prstTxWarp prst="textNoShape">
              <a:avLst/>
            </a:prstTxWarp>
          </a:bodyPr>
          <a:lstStyle>
            <a:lvl1pPr>
              <a:defRPr sz="1200">
                <a:latin typeface="Arial" charset="0"/>
                <a:ea typeface="ＭＳ Ｐゴシック" pitchFamily="100" charset="-128"/>
              </a:defRPr>
            </a:lvl1pPr>
          </a:lstStyle>
          <a:p>
            <a:pPr>
              <a:defRPr/>
            </a:pPr>
            <a:endParaRPr lang="en-GB"/>
          </a:p>
        </p:txBody>
      </p:sp>
      <p:sp>
        <p:nvSpPr>
          <p:cNvPr id="9219" name="Rectangle 3">
            <a:extLst>
              <a:ext uri="{FF2B5EF4-FFF2-40B4-BE49-F238E27FC236}">
                <a16:creationId xmlns:a16="http://schemas.microsoft.com/office/drawing/2014/main" id="{F500B017-1E45-4CA2-91BD-C45B3751F2F5}"/>
              </a:ext>
            </a:extLst>
          </p:cNvPr>
          <p:cNvSpPr>
            <a:spLocks noGrp="1" noChangeArrowheads="1"/>
          </p:cNvSpPr>
          <p:nvPr>
            <p:ph type="dt" sz="quarter" idx="1"/>
          </p:nvPr>
        </p:nvSpPr>
        <p:spPr bwMode="auto">
          <a:xfrm>
            <a:off x="3849688" y="0"/>
            <a:ext cx="2944812" cy="496888"/>
          </a:xfrm>
          <a:prstGeom prst="rect">
            <a:avLst/>
          </a:prstGeom>
          <a:noFill/>
          <a:ln w="9525">
            <a:noFill/>
            <a:miter lim="800000"/>
            <a:headEnd/>
            <a:tailEnd/>
          </a:ln>
        </p:spPr>
        <p:txBody>
          <a:bodyPr vert="horz" wrap="square" lIns="91275" tIns="45637" rIns="91275" bIns="45637" numCol="1" anchor="t" anchorCtr="0" compatLnSpc="1">
            <a:prstTxWarp prst="textNoShape">
              <a:avLst/>
            </a:prstTxWarp>
          </a:bodyPr>
          <a:lstStyle>
            <a:lvl1pPr algn="r">
              <a:defRPr sz="1200">
                <a:latin typeface="Arial" charset="0"/>
                <a:ea typeface="ＭＳ Ｐゴシック" pitchFamily="100" charset="-128"/>
              </a:defRPr>
            </a:lvl1pPr>
          </a:lstStyle>
          <a:p>
            <a:pPr>
              <a:defRPr/>
            </a:pPr>
            <a:endParaRPr lang="en-GB"/>
          </a:p>
        </p:txBody>
      </p:sp>
      <p:sp>
        <p:nvSpPr>
          <p:cNvPr id="9220" name="Rectangle 4">
            <a:extLst>
              <a:ext uri="{FF2B5EF4-FFF2-40B4-BE49-F238E27FC236}">
                <a16:creationId xmlns:a16="http://schemas.microsoft.com/office/drawing/2014/main" id="{DBCE0FD9-9AE0-4C33-BB28-AED69BD082DD}"/>
              </a:ext>
            </a:extLst>
          </p:cNvPr>
          <p:cNvSpPr>
            <a:spLocks noGrp="1" noChangeArrowheads="1"/>
          </p:cNvSpPr>
          <p:nvPr>
            <p:ph type="ftr" sz="quarter" idx="2"/>
          </p:nvPr>
        </p:nvSpPr>
        <p:spPr bwMode="auto">
          <a:xfrm>
            <a:off x="0" y="9434513"/>
            <a:ext cx="2944813" cy="496887"/>
          </a:xfrm>
          <a:prstGeom prst="rect">
            <a:avLst/>
          </a:prstGeom>
          <a:noFill/>
          <a:ln w="9525">
            <a:noFill/>
            <a:miter lim="800000"/>
            <a:headEnd/>
            <a:tailEnd/>
          </a:ln>
        </p:spPr>
        <p:txBody>
          <a:bodyPr vert="horz" wrap="square" lIns="91275" tIns="45637" rIns="91275" bIns="45637" numCol="1" anchor="b" anchorCtr="0" compatLnSpc="1">
            <a:prstTxWarp prst="textNoShape">
              <a:avLst/>
            </a:prstTxWarp>
          </a:bodyPr>
          <a:lstStyle>
            <a:lvl1pPr>
              <a:defRPr sz="1200">
                <a:latin typeface="Arial" charset="0"/>
                <a:ea typeface="ＭＳ Ｐゴシック" pitchFamily="100" charset="-128"/>
              </a:defRPr>
            </a:lvl1pPr>
          </a:lstStyle>
          <a:p>
            <a:pPr>
              <a:defRPr/>
            </a:pPr>
            <a:endParaRPr lang="en-GB"/>
          </a:p>
        </p:txBody>
      </p:sp>
      <p:sp>
        <p:nvSpPr>
          <p:cNvPr id="9221" name="Rectangle 5">
            <a:extLst>
              <a:ext uri="{FF2B5EF4-FFF2-40B4-BE49-F238E27FC236}">
                <a16:creationId xmlns:a16="http://schemas.microsoft.com/office/drawing/2014/main" id="{996FC92D-5676-4C37-8558-443E9D179B72}"/>
              </a:ext>
            </a:extLst>
          </p:cNvPr>
          <p:cNvSpPr>
            <a:spLocks noGrp="1" noChangeArrowheads="1"/>
          </p:cNvSpPr>
          <p:nvPr>
            <p:ph type="sldNum" sz="quarter" idx="3"/>
          </p:nvPr>
        </p:nvSpPr>
        <p:spPr bwMode="auto">
          <a:xfrm>
            <a:off x="3849688" y="9434513"/>
            <a:ext cx="2944812" cy="496887"/>
          </a:xfrm>
          <a:prstGeom prst="rect">
            <a:avLst/>
          </a:prstGeom>
          <a:noFill/>
          <a:ln w="9525">
            <a:noFill/>
            <a:miter lim="800000"/>
            <a:headEnd/>
            <a:tailEnd/>
          </a:ln>
        </p:spPr>
        <p:txBody>
          <a:bodyPr vert="horz" wrap="square" lIns="91275" tIns="45637" rIns="91275" bIns="45637" numCol="1" anchor="b" anchorCtr="0" compatLnSpc="1">
            <a:prstTxWarp prst="textNoShape">
              <a:avLst/>
            </a:prstTxWarp>
          </a:bodyPr>
          <a:lstStyle>
            <a:lvl1pPr algn="r">
              <a:defRPr sz="1200"/>
            </a:lvl1pPr>
          </a:lstStyle>
          <a:p>
            <a:pPr>
              <a:defRPr/>
            </a:pPr>
            <a:fld id="{8818191E-8DF1-4566-AB52-6A35C2C647D1}" type="slidenum">
              <a:rPr lang="en-GB"/>
              <a:pPr>
                <a:defRPr/>
              </a:pPr>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2B68D3A-7E3C-4A70-A14C-324F76161981}"/>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p:spPr>
        <p:txBody>
          <a:bodyPr vert="horz" wrap="square" lIns="91275" tIns="45637" rIns="91275" bIns="45637" numCol="1" anchor="t" anchorCtr="0" compatLnSpc="1">
            <a:prstTxWarp prst="textNoShape">
              <a:avLst/>
            </a:prstTxWarp>
          </a:bodyPr>
          <a:lstStyle>
            <a:lvl1pPr>
              <a:defRPr sz="1200">
                <a:latin typeface="Arial" charset="0"/>
                <a:ea typeface="ＭＳ Ｐゴシック" pitchFamily="100" charset="-128"/>
              </a:defRPr>
            </a:lvl1pPr>
          </a:lstStyle>
          <a:p>
            <a:pPr>
              <a:defRPr/>
            </a:pPr>
            <a:endParaRPr lang="en-GB"/>
          </a:p>
        </p:txBody>
      </p:sp>
      <p:sp>
        <p:nvSpPr>
          <p:cNvPr id="7171" name="Rectangle 3">
            <a:extLst>
              <a:ext uri="{FF2B5EF4-FFF2-40B4-BE49-F238E27FC236}">
                <a16:creationId xmlns:a16="http://schemas.microsoft.com/office/drawing/2014/main" id="{C51C32F7-0B68-4337-AF0F-423CE806270C}"/>
              </a:ext>
            </a:extLst>
          </p:cNvPr>
          <p:cNvSpPr>
            <a:spLocks noGrp="1" noChangeArrowheads="1"/>
          </p:cNvSpPr>
          <p:nvPr>
            <p:ph type="dt" idx="1"/>
          </p:nvPr>
        </p:nvSpPr>
        <p:spPr bwMode="auto">
          <a:xfrm>
            <a:off x="3849688" y="0"/>
            <a:ext cx="2944812" cy="496888"/>
          </a:xfrm>
          <a:prstGeom prst="rect">
            <a:avLst/>
          </a:prstGeom>
          <a:noFill/>
          <a:ln w="9525">
            <a:noFill/>
            <a:miter lim="800000"/>
            <a:headEnd/>
            <a:tailEnd/>
          </a:ln>
        </p:spPr>
        <p:txBody>
          <a:bodyPr vert="horz" wrap="square" lIns="91275" tIns="45637" rIns="91275" bIns="45637" numCol="1" anchor="t" anchorCtr="0" compatLnSpc="1">
            <a:prstTxWarp prst="textNoShape">
              <a:avLst/>
            </a:prstTxWarp>
          </a:bodyPr>
          <a:lstStyle>
            <a:lvl1pPr algn="r">
              <a:defRPr sz="1200">
                <a:latin typeface="Arial" charset="0"/>
                <a:ea typeface="ＭＳ Ｐゴシック" pitchFamily="100" charset="-128"/>
              </a:defRPr>
            </a:lvl1pPr>
          </a:lstStyle>
          <a:p>
            <a:pPr>
              <a:defRPr/>
            </a:pPr>
            <a:endParaRPr lang="en-GB"/>
          </a:p>
        </p:txBody>
      </p:sp>
      <p:sp>
        <p:nvSpPr>
          <p:cNvPr id="3076" name="Rectangle 4">
            <a:extLst>
              <a:ext uri="{FF2B5EF4-FFF2-40B4-BE49-F238E27FC236}">
                <a16:creationId xmlns:a16="http://schemas.microsoft.com/office/drawing/2014/main" id="{46C72086-9CDD-4C78-BA16-00B746DF23AB}"/>
              </a:ext>
            </a:extLst>
          </p:cNvPr>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A3564E19-4E5A-4B8E-B78D-1366529544AB}"/>
              </a:ext>
            </a:extLst>
          </p:cNvPr>
          <p:cNvSpPr>
            <a:spLocks noGrp="1" noChangeArrowheads="1"/>
          </p:cNvSpPr>
          <p:nvPr>
            <p:ph type="body" sz="quarter" idx="3"/>
          </p:nvPr>
        </p:nvSpPr>
        <p:spPr bwMode="auto">
          <a:xfrm>
            <a:off x="906463" y="4718050"/>
            <a:ext cx="4981575" cy="4468813"/>
          </a:xfrm>
          <a:prstGeom prst="rect">
            <a:avLst/>
          </a:prstGeom>
          <a:noFill/>
          <a:ln w="9525">
            <a:noFill/>
            <a:miter lim="800000"/>
            <a:headEnd/>
            <a:tailEnd/>
          </a:ln>
        </p:spPr>
        <p:txBody>
          <a:bodyPr vert="horz" wrap="square" lIns="91275" tIns="45637" rIns="91275" bIns="45637"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7174" name="Rectangle 6">
            <a:extLst>
              <a:ext uri="{FF2B5EF4-FFF2-40B4-BE49-F238E27FC236}">
                <a16:creationId xmlns:a16="http://schemas.microsoft.com/office/drawing/2014/main" id="{3C08A8D8-9D56-4A77-A7C5-F69B885120B3}"/>
              </a:ext>
            </a:extLst>
          </p:cNvPr>
          <p:cNvSpPr>
            <a:spLocks noGrp="1" noChangeArrowheads="1"/>
          </p:cNvSpPr>
          <p:nvPr>
            <p:ph type="ftr" sz="quarter" idx="4"/>
          </p:nvPr>
        </p:nvSpPr>
        <p:spPr bwMode="auto">
          <a:xfrm>
            <a:off x="0" y="9434513"/>
            <a:ext cx="2944813" cy="496887"/>
          </a:xfrm>
          <a:prstGeom prst="rect">
            <a:avLst/>
          </a:prstGeom>
          <a:noFill/>
          <a:ln w="9525">
            <a:noFill/>
            <a:miter lim="800000"/>
            <a:headEnd/>
            <a:tailEnd/>
          </a:ln>
        </p:spPr>
        <p:txBody>
          <a:bodyPr vert="horz" wrap="square" lIns="91275" tIns="45637" rIns="91275" bIns="45637" numCol="1" anchor="b" anchorCtr="0" compatLnSpc="1">
            <a:prstTxWarp prst="textNoShape">
              <a:avLst/>
            </a:prstTxWarp>
          </a:bodyPr>
          <a:lstStyle>
            <a:lvl1pPr>
              <a:defRPr sz="1200">
                <a:latin typeface="Arial" charset="0"/>
                <a:ea typeface="ＭＳ Ｐゴシック" pitchFamily="100" charset="-128"/>
              </a:defRPr>
            </a:lvl1pPr>
          </a:lstStyle>
          <a:p>
            <a:pPr>
              <a:defRPr/>
            </a:pPr>
            <a:endParaRPr lang="en-GB"/>
          </a:p>
        </p:txBody>
      </p:sp>
      <p:sp>
        <p:nvSpPr>
          <p:cNvPr id="7175" name="Rectangle 7">
            <a:extLst>
              <a:ext uri="{FF2B5EF4-FFF2-40B4-BE49-F238E27FC236}">
                <a16:creationId xmlns:a16="http://schemas.microsoft.com/office/drawing/2014/main" id="{0CAA9740-B757-4D77-A6BB-5A5F6581EC9C}"/>
              </a:ext>
            </a:extLst>
          </p:cNvPr>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p:spPr>
        <p:txBody>
          <a:bodyPr vert="horz" wrap="square" lIns="91275" tIns="45637" rIns="91275" bIns="45637" numCol="1" anchor="b" anchorCtr="0" compatLnSpc="1">
            <a:prstTxWarp prst="textNoShape">
              <a:avLst/>
            </a:prstTxWarp>
          </a:bodyPr>
          <a:lstStyle>
            <a:lvl1pPr algn="r">
              <a:defRPr sz="1200"/>
            </a:lvl1pPr>
          </a:lstStyle>
          <a:p>
            <a:pPr>
              <a:defRPr/>
            </a:pPr>
            <a:fld id="{C33D956A-E42D-4F47-BB34-2B9EC3051692}"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0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0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0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0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0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descr="Blue-slug">
            <a:extLst>
              <a:ext uri="{FF2B5EF4-FFF2-40B4-BE49-F238E27FC236}">
                <a16:creationId xmlns:a16="http://schemas.microsoft.com/office/drawing/2014/main" id="{42B81BA3-1877-47FA-B042-8B749072A8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8720138"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ni-Logo">
            <a:extLst>
              <a:ext uri="{FF2B5EF4-FFF2-40B4-BE49-F238E27FC236}">
                <a16:creationId xmlns:a16="http://schemas.microsoft.com/office/drawing/2014/main" id="{05780AD3-6EF3-4DF7-8A94-CE66732BB8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9338" y="4999038"/>
            <a:ext cx="2590800" cy="214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Educating-TXT">
            <a:extLst>
              <a:ext uri="{FF2B5EF4-FFF2-40B4-BE49-F238E27FC236}">
                <a16:creationId xmlns:a16="http://schemas.microsoft.com/office/drawing/2014/main" id="{551A3686-26D9-4908-ADCE-F61931D7EC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533400"/>
            <a:ext cx="48006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Rectangle 12"/>
          <p:cNvSpPr>
            <a:spLocks noGrp="1" noChangeArrowheads="1"/>
          </p:cNvSpPr>
          <p:nvPr>
            <p:ph type="ctrTitle" sz="quarter"/>
          </p:nvPr>
        </p:nvSpPr>
        <p:spPr>
          <a:xfrm>
            <a:off x="609600" y="1219200"/>
            <a:ext cx="7543800" cy="914400"/>
          </a:xfrm>
        </p:spPr>
        <p:txBody>
          <a:bodyPr/>
          <a:lstStyle>
            <a:lvl1pPr algn="r">
              <a:defRPr sz="3000"/>
            </a:lvl1pPr>
          </a:lstStyle>
          <a:p>
            <a:r>
              <a:rPr lang="en-GB"/>
              <a:t>Click to edit Master title style</a:t>
            </a:r>
          </a:p>
        </p:txBody>
      </p:sp>
      <p:sp>
        <p:nvSpPr>
          <p:cNvPr id="6157" name="Rectangle 13"/>
          <p:cNvSpPr>
            <a:spLocks noGrp="1" noChangeArrowheads="1"/>
          </p:cNvSpPr>
          <p:nvPr>
            <p:ph type="subTitle" sz="quarter" idx="1"/>
          </p:nvPr>
        </p:nvSpPr>
        <p:spPr>
          <a:xfrm>
            <a:off x="3810000" y="2209800"/>
            <a:ext cx="4343400" cy="2133600"/>
          </a:xfrm>
        </p:spPr>
        <p:txBody>
          <a:bodyPr/>
          <a:lstStyle>
            <a:lvl1pPr marL="0" indent="0" algn="r">
              <a:buFontTx/>
              <a:buNone/>
              <a:defRPr sz="2000">
                <a:solidFill>
                  <a:srgbClr val="00264C"/>
                </a:solidFill>
              </a:defRPr>
            </a:lvl1pPr>
          </a:lstStyle>
          <a:p>
            <a:r>
              <a:rPr lang="en-GB"/>
              <a:t>Click to edit Master subtitle style</a:t>
            </a:r>
          </a:p>
        </p:txBody>
      </p:sp>
      <p:sp>
        <p:nvSpPr>
          <p:cNvPr id="7" name="Rectangle 4">
            <a:extLst>
              <a:ext uri="{FF2B5EF4-FFF2-40B4-BE49-F238E27FC236}">
                <a16:creationId xmlns:a16="http://schemas.microsoft.com/office/drawing/2014/main" id="{D8088332-B225-4EB3-A8D7-1406A46F6209}"/>
              </a:ext>
            </a:extLst>
          </p:cNvPr>
          <p:cNvSpPr>
            <a:spLocks noGrp="1" noChangeArrowheads="1"/>
          </p:cNvSpPr>
          <p:nvPr>
            <p:ph type="dt" sz="half" idx="10"/>
          </p:nvPr>
        </p:nvSpPr>
        <p:spPr>
          <a:xfrm>
            <a:off x="685800" y="6248400"/>
            <a:ext cx="1905000" cy="457200"/>
          </a:xfrm>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E60A2EBE-3BD9-4056-9BC7-8341528DBB92}"/>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6E7067F5-C124-4924-8DE9-7E25B98E0D95}"/>
              </a:ext>
            </a:extLst>
          </p:cNvPr>
          <p:cNvSpPr>
            <a:spLocks noGrp="1" noChangeArrowheads="1"/>
          </p:cNvSpPr>
          <p:nvPr>
            <p:ph type="sldNum" sz="quarter" idx="12"/>
          </p:nvPr>
        </p:nvSpPr>
        <p:spPr>
          <a:xfrm>
            <a:off x="6553200" y="6248400"/>
            <a:ext cx="1905000" cy="457200"/>
          </a:xfrm>
        </p:spPr>
        <p:txBody>
          <a:bodyPr/>
          <a:lstStyle>
            <a:lvl1pPr>
              <a:defRPr/>
            </a:lvl1pPr>
          </a:lstStyle>
          <a:p>
            <a:pPr>
              <a:defRPr/>
            </a:pPr>
            <a:fld id="{D8394D9B-7382-483D-9187-9E85EE3CCF9C}" type="slidenum">
              <a:rPr lang="en-GB"/>
              <a:pPr>
                <a:defRPr/>
              </a:pPr>
              <a:t>‹#›</a:t>
            </a:fld>
            <a:endParaRPr lang="en-GB"/>
          </a:p>
        </p:txBody>
      </p:sp>
    </p:spTree>
    <p:extLst>
      <p:ext uri="{BB962C8B-B14F-4D97-AF65-F5344CB8AC3E}">
        <p14:creationId xmlns:p14="http://schemas.microsoft.com/office/powerpoint/2010/main" val="371095236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childTnLst>
                                </p:cTn>
                              </p:par>
                            </p:childTnLst>
                          </p:cTn>
                        </p:par>
                        <p:par>
                          <p:cTn id="12" fill="hold">
                            <p:stCondLst>
                              <p:cond delay="3000"/>
                            </p:stCondLst>
                            <p:childTnLst>
                              <p:par>
                                <p:cTn id="13" presetID="10"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648C764C-2B33-4C9F-865D-F9E703E123CB}"/>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1975AFD6-C2B2-4CEA-A1D6-FA24ADFA17B3}"/>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C7A22FB7-003D-45CC-8691-266F7676101B}"/>
              </a:ext>
            </a:extLst>
          </p:cNvPr>
          <p:cNvSpPr>
            <a:spLocks noGrp="1" noChangeArrowheads="1"/>
          </p:cNvSpPr>
          <p:nvPr>
            <p:ph type="sldNum" sz="quarter" idx="12"/>
          </p:nvPr>
        </p:nvSpPr>
        <p:spPr>
          <a:ln/>
        </p:spPr>
        <p:txBody>
          <a:bodyPr/>
          <a:lstStyle>
            <a:lvl1pPr>
              <a:defRPr/>
            </a:lvl1pPr>
          </a:lstStyle>
          <a:p>
            <a:pPr>
              <a:defRPr/>
            </a:pPr>
            <a:fld id="{417E2015-09F9-4434-A8EE-1BD64A44FD9E}" type="slidenum">
              <a:rPr lang="en-GB"/>
              <a:pPr>
                <a:defRPr/>
              </a:pPr>
              <a:t>‹#›</a:t>
            </a:fld>
            <a:endParaRPr lang="en-GB"/>
          </a:p>
        </p:txBody>
      </p:sp>
    </p:spTree>
    <p:extLst>
      <p:ext uri="{BB962C8B-B14F-4D97-AF65-F5344CB8AC3E}">
        <p14:creationId xmlns:p14="http://schemas.microsoft.com/office/powerpoint/2010/main" val="293445646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33400"/>
            <a:ext cx="1943100" cy="52101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33400"/>
            <a:ext cx="5676900" cy="5210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6934CA32-9A89-4F61-B1F9-7AA1785CB17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7D177F50-818E-4053-AB19-3DA0CAE4D7D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B7C62D70-5D71-4654-92E3-6683A69D275E}"/>
              </a:ext>
            </a:extLst>
          </p:cNvPr>
          <p:cNvSpPr>
            <a:spLocks noGrp="1" noChangeArrowheads="1"/>
          </p:cNvSpPr>
          <p:nvPr>
            <p:ph type="sldNum" sz="quarter" idx="12"/>
          </p:nvPr>
        </p:nvSpPr>
        <p:spPr>
          <a:ln/>
        </p:spPr>
        <p:txBody>
          <a:bodyPr/>
          <a:lstStyle>
            <a:lvl1pPr>
              <a:defRPr/>
            </a:lvl1pPr>
          </a:lstStyle>
          <a:p>
            <a:pPr>
              <a:defRPr/>
            </a:pPr>
            <a:fld id="{00D83284-5AB8-41D7-9D1B-F93991A42B0D}" type="slidenum">
              <a:rPr lang="en-GB"/>
              <a:pPr>
                <a:defRPr/>
              </a:pPr>
              <a:t>‹#›</a:t>
            </a:fld>
            <a:endParaRPr lang="en-GB"/>
          </a:p>
        </p:txBody>
      </p:sp>
    </p:spTree>
    <p:extLst>
      <p:ext uri="{BB962C8B-B14F-4D97-AF65-F5344CB8AC3E}">
        <p14:creationId xmlns:p14="http://schemas.microsoft.com/office/powerpoint/2010/main" val="2725377992"/>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600">
                <a:solidFill>
                  <a:schemeClr val="accent2"/>
                </a:solidFill>
              </a:defRPr>
            </a:lvl1pPr>
            <a:lvl2pPr>
              <a:defRPr sz="2400">
                <a:solidFill>
                  <a:schemeClr val="accent2"/>
                </a:solidFill>
              </a:defRPr>
            </a:lvl2pPr>
            <a:lvl3pPr>
              <a:defRPr sz="2300">
                <a:solidFill>
                  <a:schemeClr val="accent2"/>
                </a:solidFill>
              </a:defRPr>
            </a:lvl3pPr>
            <a:lvl4pPr>
              <a:defRPr sz="2200">
                <a:solidFill>
                  <a:schemeClr val="accent2"/>
                </a:solidFill>
              </a:defRPr>
            </a:lvl4pPr>
            <a:lvl5pPr>
              <a:defRPr sz="2100">
                <a:solidFill>
                  <a:schemeClr val="accent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4">
            <a:extLst>
              <a:ext uri="{FF2B5EF4-FFF2-40B4-BE49-F238E27FC236}">
                <a16:creationId xmlns:a16="http://schemas.microsoft.com/office/drawing/2014/main" id="{E82D1067-F5D0-48FE-84EB-83E6373E1E9F}"/>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B5951B67-97BD-4027-905A-5C94D083C2F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57FE5D8E-9C77-4064-B068-FF01E8F66D4A}"/>
              </a:ext>
            </a:extLst>
          </p:cNvPr>
          <p:cNvSpPr>
            <a:spLocks noGrp="1" noChangeArrowheads="1"/>
          </p:cNvSpPr>
          <p:nvPr>
            <p:ph type="sldNum" sz="quarter" idx="12"/>
          </p:nvPr>
        </p:nvSpPr>
        <p:spPr>
          <a:ln/>
        </p:spPr>
        <p:txBody>
          <a:bodyPr/>
          <a:lstStyle>
            <a:lvl1pPr>
              <a:defRPr/>
            </a:lvl1pPr>
          </a:lstStyle>
          <a:p>
            <a:pPr>
              <a:defRPr/>
            </a:pPr>
            <a:fld id="{28D2C08F-795B-4635-A449-5EF8DF87D324}" type="slidenum">
              <a:rPr lang="en-GB"/>
              <a:pPr>
                <a:defRPr/>
              </a:pPr>
              <a:t>‹#›</a:t>
            </a:fld>
            <a:endParaRPr lang="en-GB"/>
          </a:p>
        </p:txBody>
      </p:sp>
    </p:spTree>
    <p:extLst>
      <p:ext uri="{BB962C8B-B14F-4D97-AF65-F5344CB8AC3E}">
        <p14:creationId xmlns:p14="http://schemas.microsoft.com/office/powerpoint/2010/main" val="78294195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E4A1924-B2F3-459A-A585-459E8DA7A8BC}"/>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EEC23EF8-F23D-4FB9-BFF9-8C4939FBFDE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AAF27E6E-F5FB-4BD5-A90E-36B3A669095A}"/>
              </a:ext>
            </a:extLst>
          </p:cNvPr>
          <p:cNvSpPr>
            <a:spLocks noGrp="1" noChangeArrowheads="1"/>
          </p:cNvSpPr>
          <p:nvPr>
            <p:ph type="sldNum" sz="quarter" idx="12"/>
          </p:nvPr>
        </p:nvSpPr>
        <p:spPr>
          <a:ln/>
        </p:spPr>
        <p:txBody>
          <a:bodyPr/>
          <a:lstStyle>
            <a:lvl1pPr>
              <a:defRPr/>
            </a:lvl1pPr>
          </a:lstStyle>
          <a:p>
            <a:pPr>
              <a:defRPr/>
            </a:pPr>
            <a:fld id="{C6708823-9E40-42A6-8288-3FCB00127A96}" type="slidenum">
              <a:rPr lang="en-GB"/>
              <a:pPr>
                <a:defRPr/>
              </a:pPr>
              <a:t>‹#›</a:t>
            </a:fld>
            <a:endParaRPr lang="en-GB"/>
          </a:p>
        </p:txBody>
      </p:sp>
    </p:spTree>
    <p:extLst>
      <p:ext uri="{BB962C8B-B14F-4D97-AF65-F5344CB8AC3E}">
        <p14:creationId xmlns:p14="http://schemas.microsoft.com/office/powerpoint/2010/main" val="169190856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6287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287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6344F8F9-F165-463A-A4D5-5A973E0BAF7B}"/>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7AE0EDE-B49A-4386-A258-A101970D088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CC632260-4652-4825-B503-487B2982430D}"/>
              </a:ext>
            </a:extLst>
          </p:cNvPr>
          <p:cNvSpPr>
            <a:spLocks noGrp="1" noChangeArrowheads="1"/>
          </p:cNvSpPr>
          <p:nvPr>
            <p:ph type="sldNum" sz="quarter" idx="12"/>
          </p:nvPr>
        </p:nvSpPr>
        <p:spPr>
          <a:ln/>
        </p:spPr>
        <p:txBody>
          <a:bodyPr/>
          <a:lstStyle>
            <a:lvl1pPr>
              <a:defRPr/>
            </a:lvl1pPr>
          </a:lstStyle>
          <a:p>
            <a:pPr>
              <a:defRPr/>
            </a:pPr>
            <a:fld id="{B4F4EDF8-4838-47AA-B7F5-7892092B2A5B}" type="slidenum">
              <a:rPr lang="en-GB"/>
              <a:pPr>
                <a:defRPr/>
              </a:pPr>
              <a:t>‹#›</a:t>
            </a:fld>
            <a:endParaRPr lang="en-GB"/>
          </a:p>
        </p:txBody>
      </p:sp>
    </p:spTree>
    <p:extLst>
      <p:ext uri="{BB962C8B-B14F-4D97-AF65-F5344CB8AC3E}">
        <p14:creationId xmlns:p14="http://schemas.microsoft.com/office/powerpoint/2010/main" val="2294629149"/>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1569386-534D-4D95-9CA4-E3604053C39B}"/>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823E031B-6FB6-4E68-BC7E-0B64D64B128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E8E3CAEC-9F50-4895-A33E-689D4432203B}"/>
              </a:ext>
            </a:extLst>
          </p:cNvPr>
          <p:cNvSpPr>
            <a:spLocks noGrp="1" noChangeArrowheads="1"/>
          </p:cNvSpPr>
          <p:nvPr>
            <p:ph type="sldNum" sz="quarter" idx="12"/>
          </p:nvPr>
        </p:nvSpPr>
        <p:spPr>
          <a:ln/>
        </p:spPr>
        <p:txBody>
          <a:bodyPr/>
          <a:lstStyle>
            <a:lvl1pPr>
              <a:defRPr/>
            </a:lvl1pPr>
          </a:lstStyle>
          <a:p>
            <a:pPr>
              <a:defRPr/>
            </a:pPr>
            <a:fld id="{A1AAAF34-E1A1-4EB6-875B-D510C1DFFD08}" type="slidenum">
              <a:rPr lang="en-GB"/>
              <a:pPr>
                <a:defRPr/>
              </a:pPr>
              <a:t>‹#›</a:t>
            </a:fld>
            <a:endParaRPr lang="en-GB"/>
          </a:p>
        </p:txBody>
      </p:sp>
    </p:spTree>
    <p:extLst>
      <p:ext uri="{BB962C8B-B14F-4D97-AF65-F5344CB8AC3E}">
        <p14:creationId xmlns:p14="http://schemas.microsoft.com/office/powerpoint/2010/main" val="1735080995"/>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7822861D-4A63-4AC7-8EE1-7D93E058D92B}"/>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B3DF4F06-B7E3-4963-8833-8764DB5E8BA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A5AB7051-DEB8-4EEA-93D7-0B1DA0F42AC2}"/>
              </a:ext>
            </a:extLst>
          </p:cNvPr>
          <p:cNvSpPr>
            <a:spLocks noGrp="1" noChangeArrowheads="1"/>
          </p:cNvSpPr>
          <p:nvPr>
            <p:ph type="sldNum" sz="quarter" idx="12"/>
          </p:nvPr>
        </p:nvSpPr>
        <p:spPr>
          <a:ln/>
        </p:spPr>
        <p:txBody>
          <a:bodyPr/>
          <a:lstStyle>
            <a:lvl1pPr>
              <a:defRPr/>
            </a:lvl1pPr>
          </a:lstStyle>
          <a:p>
            <a:pPr>
              <a:defRPr/>
            </a:pPr>
            <a:fld id="{97E3E9EC-11F1-463E-A033-20DF6479484F}" type="slidenum">
              <a:rPr lang="en-GB"/>
              <a:pPr>
                <a:defRPr/>
              </a:pPr>
              <a:t>‹#›</a:t>
            </a:fld>
            <a:endParaRPr lang="en-GB"/>
          </a:p>
        </p:txBody>
      </p:sp>
    </p:spTree>
    <p:extLst>
      <p:ext uri="{BB962C8B-B14F-4D97-AF65-F5344CB8AC3E}">
        <p14:creationId xmlns:p14="http://schemas.microsoft.com/office/powerpoint/2010/main" val="2943858264"/>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E9AC3FC-0C43-47DB-A923-A88CAB86ED12}"/>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7F7DF0CE-30A0-447E-B085-5B06A0E0AD3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C8150125-9DFC-4E89-8659-C51380BF6592}"/>
              </a:ext>
            </a:extLst>
          </p:cNvPr>
          <p:cNvSpPr>
            <a:spLocks noGrp="1" noChangeArrowheads="1"/>
          </p:cNvSpPr>
          <p:nvPr>
            <p:ph type="sldNum" sz="quarter" idx="12"/>
          </p:nvPr>
        </p:nvSpPr>
        <p:spPr>
          <a:ln/>
        </p:spPr>
        <p:txBody>
          <a:bodyPr/>
          <a:lstStyle>
            <a:lvl1pPr>
              <a:defRPr/>
            </a:lvl1pPr>
          </a:lstStyle>
          <a:p>
            <a:pPr>
              <a:defRPr/>
            </a:pPr>
            <a:fld id="{0D599111-BDE3-4822-8381-CDECFA2FCA94}" type="slidenum">
              <a:rPr lang="en-GB"/>
              <a:pPr>
                <a:defRPr/>
              </a:pPr>
              <a:t>‹#›</a:t>
            </a:fld>
            <a:endParaRPr lang="en-GB"/>
          </a:p>
        </p:txBody>
      </p:sp>
    </p:spTree>
    <p:extLst>
      <p:ext uri="{BB962C8B-B14F-4D97-AF65-F5344CB8AC3E}">
        <p14:creationId xmlns:p14="http://schemas.microsoft.com/office/powerpoint/2010/main" val="1482529196"/>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2589861-F6B0-420B-A741-3D9A8B4D6D83}"/>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39A194E6-6A6E-4FAB-B4EB-96A2F3D91EA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92B628E3-797B-4FE9-949B-C9643B4C873A}"/>
              </a:ext>
            </a:extLst>
          </p:cNvPr>
          <p:cNvSpPr>
            <a:spLocks noGrp="1" noChangeArrowheads="1"/>
          </p:cNvSpPr>
          <p:nvPr>
            <p:ph type="sldNum" sz="quarter" idx="12"/>
          </p:nvPr>
        </p:nvSpPr>
        <p:spPr>
          <a:ln/>
        </p:spPr>
        <p:txBody>
          <a:bodyPr/>
          <a:lstStyle>
            <a:lvl1pPr>
              <a:defRPr/>
            </a:lvl1pPr>
          </a:lstStyle>
          <a:p>
            <a:pPr>
              <a:defRPr/>
            </a:pPr>
            <a:fld id="{C03AD134-CDFF-4CFE-809A-2EF508BBE238}" type="slidenum">
              <a:rPr lang="en-GB"/>
              <a:pPr>
                <a:defRPr/>
              </a:pPr>
              <a:t>‹#›</a:t>
            </a:fld>
            <a:endParaRPr lang="en-GB"/>
          </a:p>
        </p:txBody>
      </p:sp>
    </p:spTree>
    <p:extLst>
      <p:ext uri="{BB962C8B-B14F-4D97-AF65-F5344CB8AC3E}">
        <p14:creationId xmlns:p14="http://schemas.microsoft.com/office/powerpoint/2010/main" val="272710303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D2AF259-87E3-4122-96C1-CFCF9FEBDC2F}"/>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A6FBEC4-5170-412A-9745-B242ADEA0F6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6B3352DE-07B1-4548-8DD1-AA02EB2D8C66}"/>
              </a:ext>
            </a:extLst>
          </p:cNvPr>
          <p:cNvSpPr>
            <a:spLocks noGrp="1" noChangeArrowheads="1"/>
          </p:cNvSpPr>
          <p:nvPr>
            <p:ph type="sldNum" sz="quarter" idx="12"/>
          </p:nvPr>
        </p:nvSpPr>
        <p:spPr>
          <a:ln/>
        </p:spPr>
        <p:txBody>
          <a:bodyPr/>
          <a:lstStyle>
            <a:lvl1pPr>
              <a:defRPr/>
            </a:lvl1pPr>
          </a:lstStyle>
          <a:p>
            <a:pPr>
              <a:defRPr/>
            </a:pPr>
            <a:fld id="{964864FE-5931-4D64-8CC4-C680C2F9D63B}" type="slidenum">
              <a:rPr lang="en-GB"/>
              <a:pPr>
                <a:defRPr/>
              </a:pPr>
              <a:t>‹#›</a:t>
            </a:fld>
            <a:endParaRPr lang="en-GB"/>
          </a:p>
        </p:txBody>
      </p:sp>
    </p:spTree>
    <p:extLst>
      <p:ext uri="{BB962C8B-B14F-4D97-AF65-F5344CB8AC3E}">
        <p14:creationId xmlns:p14="http://schemas.microsoft.com/office/powerpoint/2010/main" val="2722290977"/>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E444159-CFC0-4736-A0A7-D963CA938CAF}"/>
              </a:ext>
            </a:extLst>
          </p:cNvPr>
          <p:cNvSpPr>
            <a:spLocks noGrp="1" noChangeArrowheads="1"/>
          </p:cNvSpPr>
          <p:nvPr>
            <p:ph type="title"/>
          </p:nvPr>
        </p:nvSpPr>
        <p:spPr bwMode="auto">
          <a:xfrm>
            <a:off x="685800" y="428625"/>
            <a:ext cx="7696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1A9D3234-5741-4FE2-87E6-C6A12782C9FA}"/>
              </a:ext>
            </a:extLst>
          </p:cNvPr>
          <p:cNvSpPr>
            <a:spLocks noGrp="1" noChangeArrowheads="1"/>
          </p:cNvSpPr>
          <p:nvPr>
            <p:ph type="body" idx="1"/>
          </p:nvPr>
        </p:nvSpPr>
        <p:spPr bwMode="auto">
          <a:xfrm>
            <a:off x="685800" y="162877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5124" name="Rectangle 4">
            <a:extLst>
              <a:ext uri="{FF2B5EF4-FFF2-40B4-BE49-F238E27FC236}">
                <a16:creationId xmlns:a16="http://schemas.microsoft.com/office/drawing/2014/main" id="{E63B1033-B06A-476F-A2EE-643A665430D6}"/>
              </a:ext>
            </a:extLst>
          </p:cNvPr>
          <p:cNvSpPr>
            <a:spLocks noGrp="1" noChangeArrowheads="1"/>
          </p:cNvSpPr>
          <p:nvPr>
            <p:ph type="dt" sz="half" idx="2"/>
          </p:nvPr>
        </p:nvSpPr>
        <p:spPr bwMode="auto">
          <a:xfrm>
            <a:off x="2339975" y="594995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mn-ea"/>
              </a:defRPr>
            </a:lvl1pPr>
          </a:lstStyle>
          <a:p>
            <a:pPr>
              <a:defRPr/>
            </a:pPr>
            <a:endParaRPr lang="en-GB"/>
          </a:p>
        </p:txBody>
      </p:sp>
      <p:sp>
        <p:nvSpPr>
          <p:cNvPr id="5125" name="Rectangle 5">
            <a:extLst>
              <a:ext uri="{FF2B5EF4-FFF2-40B4-BE49-F238E27FC236}">
                <a16:creationId xmlns:a16="http://schemas.microsoft.com/office/drawing/2014/main" id="{EA48599F-69C6-43E2-BC54-F832AEAD4C33}"/>
              </a:ext>
            </a:extLst>
          </p:cNvPr>
          <p:cNvSpPr>
            <a:spLocks noGrp="1" noChangeArrowheads="1"/>
          </p:cNvSpPr>
          <p:nvPr>
            <p:ph type="ftr" sz="quarter" idx="3"/>
          </p:nvPr>
        </p:nvSpPr>
        <p:spPr bwMode="auto">
          <a:xfrm>
            <a:off x="4427538" y="594995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mn-ea"/>
              </a:defRPr>
            </a:lvl1pPr>
          </a:lstStyle>
          <a:p>
            <a:pPr>
              <a:defRPr/>
            </a:pPr>
            <a:endParaRPr lang="en-GB"/>
          </a:p>
        </p:txBody>
      </p:sp>
      <p:sp>
        <p:nvSpPr>
          <p:cNvPr id="5126" name="Rectangle 6">
            <a:extLst>
              <a:ext uri="{FF2B5EF4-FFF2-40B4-BE49-F238E27FC236}">
                <a16:creationId xmlns:a16="http://schemas.microsoft.com/office/drawing/2014/main" id="{6524AEA8-46FE-4530-9AA8-E73435113830}"/>
              </a:ext>
            </a:extLst>
          </p:cNvPr>
          <p:cNvSpPr>
            <a:spLocks noGrp="1" noChangeArrowheads="1"/>
          </p:cNvSpPr>
          <p:nvPr>
            <p:ph type="sldNum" sz="quarter" idx="4"/>
          </p:nvPr>
        </p:nvSpPr>
        <p:spPr bwMode="auto">
          <a:xfrm>
            <a:off x="7596188" y="5949950"/>
            <a:ext cx="86201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Osaka" pitchFamily="100" charset="-128"/>
              </a:defRPr>
            </a:lvl1pPr>
          </a:lstStyle>
          <a:p>
            <a:pPr>
              <a:defRPr/>
            </a:pPr>
            <a:fld id="{6158BBC0-6684-481E-A564-FD8BD0DEB43A}" type="slidenum">
              <a:rPr lang="en-GB"/>
              <a:pPr>
                <a:defRPr/>
              </a:pPr>
              <a:t>‹#›</a:t>
            </a:fld>
            <a:endParaRPr lang="en-GB"/>
          </a:p>
        </p:txBody>
      </p:sp>
      <p:pic>
        <p:nvPicPr>
          <p:cNvPr id="1031" name="Picture 9">
            <a:extLst>
              <a:ext uri="{FF2B5EF4-FFF2-40B4-BE49-F238E27FC236}">
                <a16:creationId xmlns:a16="http://schemas.microsoft.com/office/drawing/2014/main" id="{78793627-F04E-429F-9A20-E63C6340CCF7}"/>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r="671"/>
          <a:stretch>
            <a:fillRect/>
          </a:stretch>
        </p:blipFill>
        <p:spPr bwMode="auto">
          <a:xfrm>
            <a:off x="6929438" y="6286500"/>
            <a:ext cx="1838325"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9">
            <a:extLst>
              <a:ext uri="{FF2B5EF4-FFF2-40B4-BE49-F238E27FC236}">
                <a16:creationId xmlns:a16="http://schemas.microsoft.com/office/drawing/2014/main" id="{B7F27C5E-D8C1-49FF-946F-881E8DCBC293}"/>
              </a:ext>
            </a:extLst>
          </p:cNvPr>
          <p:cNvSpPr>
            <a:spLocks noChangeArrowheads="1"/>
          </p:cNvSpPr>
          <p:nvPr userDrawn="1"/>
        </p:nvSpPr>
        <p:spPr bwMode="auto">
          <a:xfrm>
            <a:off x="0" y="0"/>
            <a:ext cx="9144000" cy="1000125"/>
          </a:xfrm>
          <a:prstGeom prst="rect">
            <a:avLst/>
          </a:prstGeom>
          <a:solidFill>
            <a:srgbClr val="0070C0"/>
          </a:solidFill>
          <a:ln w="9525" algn="ctr">
            <a:solidFill>
              <a:schemeClr val="tx1"/>
            </a:solidFill>
            <a:round/>
            <a:headEnd/>
            <a:tailEnd/>
          </a:ln>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p>
        </p:txBody>
      </p:sp>
    </p:spTree>
  </p:cSld>
  <p:clrMap bg1="lt1" tx1="dk1" bg2="lt2" tx2="dk2" accent1="accent1" accent2="accent2" accent3="accent3" accent4="accent4" accent5="accent5" accent6="accent6" hlink="hlink" folHlink="folHlink"/>
  <p:sldLayoutIdLst>
    <p:sldLayoutId id="2147484172" r:id="rId1"/>
    <p:sldLayoutId id="2147484162" r:id="rId2"/>
    <p:sldLayoutId id="2147484163" r:id="rId3"/>
    <p:sldLayoutId id="2147484164" r:id="rId4"/>
    <p:sldLayoutId id="2147484165" r:id="rId5"/>
    <p:sldLayoutId id="2147484166" r:id="rId6"/>
    <p:sldLayoutId id="2147484167" r:id="rId7"/>
    <p:sldLayoutId id="2147484168" r:id="rId8"/>
    <p:sldLayoutId id="2147484169" r:id="rId9"/>
    <p:sldLayoutId id="2147484170" r:id="rId10"/>
    <p:sldLayoutId id="2147484171" r:id="rId11"/>
  </p:sldLayoutIdLst>
  <p:transition spd="slow">
    <p:fade/>
  </p:transition>
  <p:txStyles>
    <p:titleStyle>
      <a:lvl1pPr algn="l" rtl="0" eaLnBrk="0" fontAlgn="base" hangingPunct="0">
        <a:spcBef>
          <a:spcPct val="0"/>
        </a:spcBef>
        <a:spcAft>
          <a:spcPct val="0"/>
        </a:spcAft>
        <a:defRPr sz="2800" b="1">
          <a:solidFill>
            <a:schemeClr val="bg1"/>
          </a:solidFill>
          <a:latin typeface="+mj-lt"/>
          <a:ea typeface="+mj-ea"/>
          <a:cs typeface="Osaka"/>
        </a:defRPr>
      </a:lvl1pPr>
      <a:lvl2pPr algn="l" rtl="0" eaLnBrk="0" fontAlgn="base" hangingPunct="0">
        <a:spcBef>
          <a:spcPct val="0"/>
        </a:spcBef>
        <a:spcAft>
          <a:spcPct val="0"/>
        </a:spcAft>
        <a:defRPr sz="2800" b="1">
          <a:solidFill>
            <a:schemeClr val="bg1"/>
          </a:solidFill>
          <a:latin typeface="Arial" charset="0"/>
          <a:ea typeface="Osaka" pitchFamily="100" charset="-128"/>
          <a:cs typeface="Osaka"/>
        </a:defRPr>
      </a:lvl2pPr>
      <a:lvl3pPr algn="l" rtl="0" eaLnBrk="0" fontAlgn="base" hangingPunct="0">
        <a:spcBef>
          <a:spcPct val="0"/>
        </a:spcBef>
        <a:spcAft>
          <a:spcPct val="0"/>
        </a:spcAft>
        <a:defRPr sz="2800" b="1">
          <a:solidFill>
            <a:schemeClr val="bg1"/>
          </a:solidFill>
          <a:latin typeface="Arial" charset="0"/>
          <a:ea typeface="Osaka" pitchFamily="100" charset="-128"/>
          <a:cs typeface="Osaka"/>
        </a:defRPr>
      </a:lvl3pPr>
      <a:lvl4pPr algn="l" rtl="0" eaLnBrk="0" fontAlgn="base" hangingPunct="0">
        <a:spcBef>
          <a:spcPct val="0"/>
        </a:spcBef>
        <a:spcAft>
          <a:spcPct val="0"/>
        </a:spcAft>
        <a:defRPr sz="2800" b="1">
          <a:solidFill>
            <a:schemeClr val="bg1"/>
          </a:solidFill>
          <a:latin typeface="Arial" charset="0"/>
          <a:ea typeface="Osaka" pitchFamily="100" charset="-128"/>
          <a:cs typeface="Osaka"/>
        </a:defRPr>
      </a:lvl4pPr>
      <a:lvl5pPr algn="l" rtl="0" eaLnBrk="0" fontAlgn="base" hangingPunct="0">
        <a:spcBef>
          <a:spcPct val="0"/>
        </a:spcBef>
        <a:spcAft>
          <a:spcPct val="0"/>
        </a:spcAft>
        <a:defRPr sz="2800" b="1">
          <a:solidFill>
            <a:schemeClr val="bg1"/>
          </a:solidFill>
          <a:latin typeface="Arial" charset="0"/>
          <a:ea typeface="Osaka" pitchFamily="100" charset="-128"/>
          <a:cs typeface="Osaka"/>
        </a:defRPr>
      </a:lvl5pPr>
      <a:lvl6pPr marL="457200" algn="l" rtl="0" fontAlgn="base">
        <a:spcBef>
          <a:spcPct val="0"/>
        </a:spcBef>
        <a:spcAft>
          <a:spcPct val="0"/>
        </a:spcAft>
        <a:defRPr sz="2600">
          <a:solidFill>
            <a:schemeClr val="bg1"/>
          </a:solidFill>
          <a:latin typeface="Arial" charset="0"/>
          <a:ea typeface="Osaka" pitchFamily="100" charset="-128"/>
        </a:defRPr>
      </a:lvl6pPr>
      <a:lvl7pPr marL="914400" algn="l" rtl="0" fontAlgn="base">
        <a:spcBef>
          <a:spcPct val="0"/>
        </a:spcBef>
        <a:spcAft>
          <a:spcPct val="0"/>
        </a:spcAft>
        <a:defRPr sz="2600">
          <a:solidFill>
            <a:schemeClr val="bg1"/>
          </a:solidFill>
          <a:latin typeface="Arial" charset="0"/>
          <a:ea typeface="Osaka" pitchFamily="100" charset="-128"/>
        </a:defRPr>
      </a:lvl7pPr>
      <a:lvl8pPr marL="1371600" algn="l" rtl="0" fontAlgn="base">
        <a:spcBef>
          <a:spcPct val="0"/>
        </a:spcBef>
        <a:spcAft>
          <a:spcPct val="0"/>
        </a:spcAft>
        <a:defRPr sz="2600">
          <a:solidFill>
            <a:schemeClr val="bg1"/>
          </a:solidFill>
          <a:latin typeface="Arial" charset="0"/>
          <a:ea typeface="Osaka" pitchFamily="100" charset="-128"/>
        </a:defRPr>
      </a:lvl8pPr>
      <a:lvl9pPr marL="1828800" algn="l" rtl="0" fontAlgn="base">
        <a:spcBef>
          <a:spcPct val="0"/>
        </a:spcBef>
        <a:spcAft>
          <a:spcPct val="0"/>
        </a:spcAft>
        <a:defRPr sz="2600">
          <a:solidFill>
            <a:schemeClr val="bg1"/>
          </a:solidFill>
          <a:latin typeface="Arial" charset="0"/>
          <a:ea typeface="Osaka" pitchFamily="10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Osaka"/>
        </a:defRPr>
      </a:lvl1pPr>
      <a:lvl2pPr marL="742950" indent="-285750" algn="l" rtl="0" eaLnBrk="0" fontAlgn="base" hangingPunct="0">
        <a:spcBef>
          <a:spcPct val="20000"/>
        </a:spcBef>
        <a:spcAft>
          <a:spcPct val="0"/>
        </a:spcAft>
        <a:buChar char="–"/>
        <a:defRPr sz="2800">
          <a:solidFill>
            <a:srgbClr val="605F5E"/>
          </a:solidFill>
          <a:latin typeface="+mn-lt"/>
          <a:ea typeface="+mn-ea"/>
          <a:cs typeface="Osaka"/>
        </a:defRPr>
      </a:lvl2pPr>
      <a:lvl3pPr marL="1143000" indent="-228600" algn="l" rtl="0" eaLnBrk="0" fontAlgn="base" hangingPunct="0">
        <a:spcBef>
          <a:spcPct val="20000"/>
        </a:spcBef>
        <a:spcAft>
          <a:spcPct val="0"/>
        </a:spcAft>
        <a:buChar char="•"/>
        <a:defRPr sz="2400">
          <a:solidFill>
            <a:srgbClr val="605F5E"/>
          </a:solidFill>
          <a:latin typeface="+mn-lt"/>
          <a:ea typeface="+mn-ea"/>
          <a:cs typeface="Osaka"/>
        </a:defRPr>
      </a:lvl3pPr>
      <a:lvl4pPr marL="1600200" indent="-228600" algn="l" rtl="0" eaLnBrk="0" fontAlgn="base" hangingPunct="0">
        <a:spcBef>
          <a:spcPct val="20000"/>
        </a:spcBef>
        <a:spcAft>
          <a:spcPct val="0"/>
        </a:spcAft>
        <a:buChar char="–"/>
        <a:defRPr sz="2000">
          <a:solidFill>
            <a:srgbClr val="605F5E"/>
          </a:solidFill>
          <a:latin typeface="+mn-lt"/>
          <a:ea typeface="+mn-ea"/>
          <a:cs typeface="Osaka"/>
        </a:defRPr>
      </a:lvl4pPr>
      <a:lvl5pPr marL="2057400" indent="-228600" algn="l" rtl="0" eaLnBrk="0" fontAlgn="base" hangingPunct="0">
        <a:spcBef>
          <a:spcPct val="20000"/>
        </a:spcBef>
        <a:spcAft>
          <a:spcPct val="0"/>
        </a:spcAft>
        <a:buChar char="»"/>
        <a:defRPr sz="2000">
          <a:solidFill>
            <a:srgbClr val="605F5E"/>
          </a:solidFill>
          <a:latin typeface="+mn-lt"/>
          <a:ea typeface="+mn-ea"/>
          <a:cs typeface="Osaka"/>
        </a:defRPr>
      </a:lvl5pPr>
      <a:lvl6pPr marL="2514600" indent="-228600" algn="l" rtl="0" fontAlgn="base">
        <a:spcBef>
          <a:spcPct val="20000"/>
        </a:spcBef>
        <a:spcAft>
          <a:spcPct val="0"/>
        </a:spcAft>
        <a:buChar char="»"/>
        <a:defRPr sz="2000">
          <a:solidFill>
            <a:srgbClr val="605F5E"/>
          </a:solidFill>
          <a:latin typeface="+mn-lt"/>
          <a:ea typeface="+mn-ea"/>
        </a:defRPr>
      </a:lvl6pPr>
      <a:lvl7pPr marL="2971800" indent="-228600" algn="l" rtl="0" fontAlgn="base">
        <a:spcBef>
          <a:spcPct val="20000"/>
        </a:spcBef>
        <a:spcAft>
          <a:spcPct val="0"/>
        </a:spcAft>
        <a:buChar char="»"/>
        <a:defRPr sz="2000">
          <a:solidFill>
            <a:srgbClr val="605F5E"/>
          </a:solidFill>
          <a:latin typeface="+mn-lt"/>
          <a:ea typeface="+mn-ea"/>
        </a:defRPr>
      </a:lvl7pPr>
      <a:lvl8pPr marL="3429000" indent="-228600" algn="l" rtl="0" fontAlgn="base">
        <a:spcBef>
          <a:spcPct val="20000"/>
        </a:spcBef>
        <a:spcAft>
          <a:spcPct val="0"/>
        </a:spcAft>
        <a:buChar char="»"/>
        <a:defRPr sz="2000">
          <a:solidFill>
            <a:srgbClr val="605F5E"/>
          </a:solidFill>
          <a:latin typeface="+mn-lt"/>
          <a:ea typeface="+mn-ea"/>
        </a:defRPr>
      </a:lvl8pPr>
      <a:lvl9pPr marL="3886200" indent="-228600" algn="l" rtl="0" fontAlgn="base">
        <a:spcBef>
          <a:spcPct val="20000"/>
        </a:spcBef>
        <a:spcAft>
          <a:spcPct val="0"/>
        </a:spcAft>
        <a:buChar char="»"/>
        <a:defRPr sz="2000">
          <a:solidFill>
            <a:srgbClr val="605F5E"/>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atih.serbest@yildiz.edu.t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8EDDE9D4-3E76-4CA8-A826-D15C3CB40263}"/>
              </a:ext>
            </a:extLst>
          </p:cNvPr>
          <p:cNvSpPr>
            <a:spLocks noGrp="1" noChangeArrowheads="1"/>
          </p:cNvSpPr>
          <p:nvPr>
            <p:ph type="body" idx="1"/>
          </p:nvPr>
        </p:nvSpPr>
        <p:spPr>
          <a:xfrm>
            <a:off x="684213" y="2060575"/>
            <a:ext cx="7772400" cy="2016125"/>
          </a:xfrm>
        </p:spPr>
        <p:txBody>
          <a:bodyPr/>
          <a:lstStyle/>
          <a:p>
            <a:pPr algn="ctr">
              <a:lnSpc>
                <a:spcPct val="90000"/>
              </a:lnSpc>
              <a:buFontTx/>
              <a:buNone/>
            </a:pPr>
            <a:r>
              <a:rPr lang="tr-TR" altLang="en-US" b="1" dirty="0"/>
              <a:t>INTRODUCTION TO COMMERCIAL LAW</a:t>
            </a:r>
          </a:p>
          <a:p>
            <a:pPr algn="ctr">
              <a:lnSpc>
                <a:spcPct val="90000"/>
              </a:lnSpc>
              <a:buFontTx/>
              <a:buNone/>
            </a:pPr>
            <a:endParaRPr lang="tr-TR" altLang="en-US" b="1" dirty="0"/>
          </a:p>
          <a:p>
            <a:pPr algn="ctr">
              <a:lnSpc>
                <a:spcPct val="90000"/>
              </a:lnSpc>
              <a:buFontTx/>
              <a:buNone/>
            </a:pPr>
            <a:r>
              <a:rPr lang="tr-TR" altLang="en-US" b="1" dirty="0"/>
              <a:t>Dr. Fatih Serbest</a:t>
            </a:r>
            <a:br>
              <a:rPr lang="en-GB" altLang="en-US" dirty="0"/>
            </a:br>
            <a:r>
              <a:rPr lang="tr-TR" altLang="en-US" dirty="0"/>
              <a:t>0545 600 22 18</a:t>
            </a:r>
          </a:p>
          <a:p>
            <a:pPr algn="ctr">
              <a:lnSpc>
                <a:spcPct val="90000"/>
              </a:lnSpc>
              <a:buFontTx/>
              <a:buNone/>
            </a:pPr>
            <a:r>
              <a:rPr lang="tr-TR" altLang="en-US" dirty="0">
                <a:hlinkClick r:id="rId2"/>
              </a:rPr>
              <a:t>fatih.serbest@yildiz.edu.tr</a:t>
            </a:r>
            <a:endParaRPr lang="tr-TR" altLang="en-US" dirty="0"/>
          </a:p>
          <a:p>
            <a:pPr algn="ctr">
              <a:lnSpc>
                <a:spcPct val="90000"/>
              </a:lnSpc>
              <a:buFontTx/>
              <a:buNone/>
            </a:pPr>
            <a:endParaRPr lang="en-GB" altLang="en-US" dirty="0"/>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C6A0A-0588-4CBF-9E0D-73987A32AFCF}"/>
              </a:ext>
            </a:extLst>
          </p:cNvPr>
          <p:cNvSpPr>
            <a:spLocks noGrp="1"/>
          </p:cNvSpPr>
          <p:nvPr>
            <p:ph type="title"/>
          </p:nvPr>
        </p:nvSpPr>
        <p:spPr/>
        <p:txBody>
          <a:bodyPr/>
          <a:lstStyle/>
          <a:p>
            <a:r>
              <a:rPr lang="en-GB" dirty="0"/>
              <a:t>Bailment</a:t>
            </a:r>
          </a:p>
        </p:txBody>
      </p:sp>
      <p:sp>
        <p:nvSpPr>
          <p:cNvPr id="3" name="Content Placeholder 2">
            <a:extLst>
              <a:ext uri="{FF2B5EF4-FFF2-40B4-BE49-F238E27FC236}">
                <a16:creationId xmlns:a16="http://schemas.microsoft.com/office/drawing/2014/main" id="{1E55A3C7-B303-4702-AC3F-463A43D3270F}"/>
              </a:ext>
            </a:extLst>
          </p:cNvPr>
          <p:cNvSpPr>
            <a:spLocks noGrp="1"/>
          </p:cNvSpPr>
          <p:nvPr>
            <p:ph idx="1"/>
          </p:nvPr>
        </p:nvSpPr>
        <p:spPr/>
        <p:txBody>
          <a:bodyPr/>
          <a:lstStyle/>
          <a:p>
            <a:r>
              <a:rPr lang="en-GB" dirty="0"/>
              <a:t>The possession of a bailee is still protected against interference by third parties</a:t>
            </a:r>
          </a:p>
          <a:p>
            <a:pPr lvl="1"/>
            <a:r>
              <a:rPr lang="en-GB" i="1" dirty="0"/>
              <a:t>The Winkfield</a:t>
            </a:r>
            <a:r>
              <a:rPr lang="en-GB" dirty="0"/>
              <a:t> [1902]</a:t>
            </a:r>
          </a:p>
          <a:p>
            <a:endParaRPr lang="en-GB" i="1" dirty="0"/>
          </a:p>
          <a:p>
            <a:r>
              <a:rPr lang="en-GB" dirty="0"/>
              <a:t>Full recovery by a bailor precludes further recovery by the bailee and vice versa</a:t>
            </a:r>
          </a:p>
          <a:p>
            <a:pPr lvl="1"/>
            <a:r>
              <a:rPr lang="en-GB" i="1" dirty="0"/>
              <a:t>O’Sullivan v Williams </a:t>
            </a:r>
            <a:r>
              <a:rPr lang="en-GB" dirty="0"/>
              <a:t>[1992]</a:t>
            </a:r>
            <a:endParaRPr lang="en-GB" i="1" dirty="0"/>
          </a:p>
        </p:txBody>
      </p:sp>
    </p:spTree>
    <p:extLst>
      <p:ext uri="{BB962C8B-B14F-4D97-AF65-F5344CB8AC3E}">
        <p14:creationId xmlns:p14="http://schemas.microsoft.com/office/powerpoint/2010/main" val="2796941404"/>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09A6-ED22-4E8E-A478-3FCCB59F3238}"/>
              </a:ext>
            </a:extLst>
          </p:cNvPr>
          <p:cNvSpPr>
            <a:spLocks noGrp="1"/>
          </p:cNvSpPr>
          <p:nvPr>
            <p:ph type="title"/>
          </p:nvPr>
        </p:nvSpPr>
        <p:spPr/>
        <p:txBody>
          <a:bodyPr/>
          <a:lstStyle/>
          <a:p>
            <a:r>
              <a:rPr lang="en-GB" dirty="0"/>
              <a:t>Bailment</a:t>
            </a:r>
          </a:p>
        </p:txBody>
      </p:sp>
      <p:sp>
        <p:nvSpPr>
          <p:cNvPr id="3" name="Content Placeholder 2">
            <a:extLst>
              <a:ext uri="{FF2B5EF4-FFF2-40B4-BE49-F238E27FC236}">
                <a16:creationId xmlns:a16="http://schemas.microsoft.com/office/drawing/2014/main" id="{7B52D4A8-18A2-4091-85AE-77D385B8D04B}"/>
              </a:ext>
            </a:extLst>
          </p:cNvPr>
          <p:cNvSpPr>
            <a:spLocks noGrp="1"/>
          </p:cNvSpPr>
          <p:nvPr>
            <p:ph idx="1"/>
          </p:nvPr>
        </p:nvSpPr>
        <p:spPr/>
        <p:txBody>
          <a:bodyPr/>
          <a:lstStyle/>
          <a:p>
            <a:r>
              <a:rPr lang="en-GB" dirty="0"/>
              <a:t>If a bailor does not have a right to immediate possession then she has no claim in trespass or conversion</a:t>
            </a:r>
          </a:p>
          <a:p>
            <a:pPr lvl="1"/>
            <a:r>
              <a:rPr lang="en-GB" i="1" dirty="0"/>
              <a:t>HSBC Rail (UK) Ltd v Network Rail Infrastructure Ltd</a:t>
            </a:r>
            <a:r>
              <a:rPr lang="en-GB" dirty="0"/>
              <a:t> [2005]</a:t>
            </a:r>
          </a:p>
          <a:p>
            <a:endParaRPr lang="en-GB" i="1" dirty="0"/>
          </a:p>
          <a:p>
            <a:r>
              <a:rPr lang="en-GB" dirty="0"/>
              <a:t>Where there is a dispute over possession the court has to work out whose claim is paramount</a:t>
            </a:r>
          </a:p>
          <a:p>
            <a:pPr lvl="1"/>
            <a:r>
              <a:rPr lang="en-GB" i="1" dirty="0"/>
              <a:t>Great Eastern Railway Co v Lord’s Trustee </a:t>
            </a:r>
            <a:r>
              <a:rPr lang="en-GB" dirty="0"/>
              <a:t>[1909]</a:t>
            </a:r>
            <a:endParaRPr lang="en-GB" i="1" dirty="0"/>
          </a:p>
        </p:txBody>
      </p:sp>
    </p:spTree>
    <p:extLst>
      <p:ext uri="{BB962C8B-B14F-4D97-AF65-F5344CB8AC3E}">
        <p14:creationId xmlns:p14="http://schemas.microsoft.com/office/powerpoint/2010/main" val="734724222"/>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ACD20-0BA2-4D61-B4F1-3B4F5FE6ED24}"/>
              </a:ext>
            </a:extLst>
          </p:cNvPr>
          <p:cNvSpPr>
            <a:spLocks noGrp="1"/>
          </p:cNvSpPr>
          <p:nvPr>
            <p:ph type="title"/>
          </p:nvPr>
        </p:nvSpPr>
        <p:spPr/>
        <p:txBody>
          <a:bodyPr/>
          <a:lstStyle/>
          <a:p>
            <a:r>
              <a:rPr lang="en-GB" dirty="0"/>
              <a:t>Dealing with intangibles</a:t>
            </a:r>
          </a:p>
        </p:txBody>
      </p:sp>
      <p:sp>
        <p:nvSpPr>
          <p:cNvPr id="3" name="Content Placeholder 2">
            <a:extLst>
              <a:ext uri="{FF2B5EF4-FFF2-40B4-BE49-F238E27FC236}">
                <a16:creationId xmlns:a16="http://schemas.microsoft.com/office/drawing/2014/main" id="{5867DC79-1A6C-426D-8CF5-FE0557F7546D}"/>
              </a:ext>
            </a:extLst>
          </p:cNvPr>
          <p:cNvSpPr>
            <a:spLocks noGrp="1"/>
          </p:cNvSpPr>
          <p:nvPr>
            <p:ph idx="1"/>
          </p:nvPr>
        </p:nvSpPr>
        <p:spPr/>
        <p:txBody>
          <a:bodyPr/>
          <a:lstStyle/>
          <a:p>
            <a:r>
              <a:rPr lang="en-GB" dirty="0"/>
              <a:t>Documentary intangibles can be transferred by transferring the document</a:t>
            </a:r>
          </a:p>
          <a:p>
            <a:endParaRPr lang="en-GB" dirty="0"/>
          </a:p>
          <a:p>
            <a:r>
              <a:rPr lang="en-GB" dirty="0"/>
              <a:t>Pure intangibles such as a debt owed can be assigned to another person in line with s. 136 of the Law of Property Act 1925</a:t>
            </a:r>
          </a:p>
          <a:p>
            <a:pPr lvl="1"/>
            <a:r>
              <a:rPr lang="en-GB" dirty="0"/>
              <a:t>In writing</a:t>
            </a:r>
          </a:p>
          <a:p>
            <a:pPr lvl="1"/>
            <a:r>
              <a:rPr lang="en-GB" dirty="0"/>
              <a:t>Signed by the assignor</a:t>
            </a:r>
          </a:p>
          <a:p>
            <a:pPr lvl="1"/>
            <a:r>
              <a:rPr lang="en-GB" dirty="0"/>
              <a:t>Notice given to </a:t>
            </a:r>
            <a:r>
              <a:rPr lang="en-GB"/>
              <a:t>the debtor</a:t>
            </a:r>
          </a:p>
        </p:txBody>
      </p:sp>
    </p:spTree>
    <p:extLst>
      <p:ext uri="{BB962C8B-B14F-4D97-AF65-F5344CB8AC3E}">
        <p14:creationId xmlns:p14="http://schemas.microsoft.com/office/powerpoint/2010/main" val="1953405252"/>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CEF396F-6F90-42AE-93BF-84D594627A32}"/>
              </a:ext>
            </a:extLst>
          </p:cNvPr>
          <p:cNvSpPr>
            <a:spLocks noGrp="1" noChangeArrowheads="1"/>
          </p:cNvSpPr>
          <p:nvPr>
            <p:ph type="title"/>
          </p:nvPr>
        </p:nvSpPr>
        <p:spPr/>
        <p:txBody>
          <a:bodyPr/>
          <a:lstStyle/>
          <a:p>
            <a:r>
              <a:rPr lang="en-GB" altLang="en-US" sz="2600" dirty="0"/>
              <a:t>Principles of commercial law</a:t>
            </a:r>
          </a:p>
        </p:txBody>
      </p:sp>
      <p:sp>
        <p:nvSpPr>
          <p:cNvPr id="6147" name="Rectangle 3">
            <a:extLst>
              <a:ext uri="{FF2B5EF4-FFF2-40B4-BE49-F238E27FC236}">
                <a16:creationId xmlns:a16="http://schemas.microsoft.com/office/drawing/2014/main" id="{90DB6D8D-9E7E-45B0-AAD1-EFFF19CFE711}"/>
              </a:ext>
            </a:extLst>
          </p:cNvPr>
          <p:cNvSpPr>
            <a:spLocks noGrp="1" noChangeArrowheads="1"/>
          </p:cNvSpPr>
          <p:nvPr>
            <p:ph type="body" idx="1"/>
          </p:nvPr>
        </p:nvSpPr>
        <p:spPr>
          <a:xfrm>
            <a:off x="468313" y="1544638"/>
            <a:ext cx="8064500" cy="4114800"/>
          </a:xfrm>
        </p:spPr>
        <p:txBody>
          <a:bodyPr/>
          <a:lstStyle/>
          <a:p>
            <a:pPr lvl="1"/>
            <a:r>
              <a:rPr lang="en-GB" altLang="en-US" dirty="0"/>
              <a:t>Certainty</a:t>
            </a:r>
          </a:p>
          <a:p>
            <a:pPr lvl="1"/>
            <a:r>
              <a:rPr lang="en-GB" altLang="en-US" dirty="0"/>
              <a:t>Responsiveness</a:t>
            </a:r>
          </a:p>
          <a:p>
            <a:pPr lvl="1"/>
            <a:r>
              <a:rPr lang="en-GB" altLang="en-US" i="1" dirty="0"/>
              <a:t>Laissez-faire</a:t>
            </a:r>
            <a:endParaRPr lang="en-GB" altLang="en-US" dirty="0"/>
          </a:p>
          <a:p>
            <a:pPr lvl="1"/>
            <a:r>
              <a:rPr lang="en-GB" altLang="en-US" dirty="0"/>
              <a:t>Simplicity</a:t>
            </a:r>
          </a:p>
          <a:p>
            <a:pPr lvl="1"/>
            <a:r>
              <a:rPr lang="en-GB" altLang="en-US" dirty="0"/>
              <a:t>Efficient</a:t>
            </a:r>
          </a:p>
          <a:p>
            <a:pPr lvl="1"/>
            <a:r>
              <a:rPr lang="en-GB" altLang="en-US" dirty="0"/>
              <a:t>International</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91A9C-B224-455D-B4C0-C36495EF2AC8}"/>
              </a:ext>
            </a:extLst>
          </p:cNvPr>
          <p:cNvSpPr>
            <a:spLocks noGrp="1"/>
          </p:cNvSpPr>
          <p:nvPr>
            <p:ph type="title"/>
          </p:nvPr>
        </p:nvSpPr>
        <p:spPr/>
        <p:txBody>
          <a:bodyPr/>
          <a:lstStyle/>
          <a:p>
            <a:r>
              <a:rPr lang="en-GB" dirty="0"/>
              <a:t>Personal property</a:t>
            </a:r>
          </a:p>
        </p:txBody>
      </p:sp>
      <p:sp>
        <p:nvSpPr>
          <p:cNvPr id="3" name="Content Placeholder 2">
            <a:extLst>
              <a:ext uri="{FF2B5EF4-FFF2-40B4-BE49-F238E27FC236}">
                <a16:creationId xmlns:a16="http://schemas.microsoft.com/office/drawing/2014/main" id="{B3B6D8AB-AFFE-48BB-B9F1-D2D0322E4C08}"/>
              </a:ext>
            </a:extLst>
          </p:cNvPr>
          <p:cNvSpPr>
            <a:spLocks noGrp="1"/>
          </p:cNvSpPr>
          <p:nvPr>
            <p:ph idx="1"/>
          </p:nvPr>
        </p:nvSpPr>
        <p:spPr/>
        <p:txBody>
          <a:bodyPr/>
          <a:lstStyle/>
          <a:p>
            <a:r>
              <a:rPr lang="en-GB" dirty="0"/>
              <a:t>Distinction between personal property and real property (land)</a:t>
            </a:r>
          </a:p>
          <a:p>
            <a:endParaRPr lang="en-GB" dirty="0"/>
          </a:p>
          <a:p>
            <a:r>
              <a:rPr lang="en-GB" dirty="0"/>
              <a:t>Three types of personal property</a:t>
            </a:r>
          </a:p>
          <a:p>
            <a:pPr lvl="1"/>
            <a:r>
              <a:rPr lang="en-GB" u="sng" dirty="0"/>
              <a:t>Chattels real</a:t>
            </a:r>
            <a:r>
              <a:rPr lang="en-GB" dirty="0"/>
              <a:t> (Leases of land)</a:t>
            </a:r>
          </a:p>
          <a:p>
            <a:pPr lvl="1"/>
            <a:r>
              <a:rPr lang="en-GB" u="sng" dirty="0"/>
              <a:t>Things in possession</a:t>
            </a:r>
            <a:r>
              <a:rPr lang="en-GB" dirty="0"/>
              <a:t> (‘Goods’ which can be any object)</a:t>
            </a:r>
          </a:p>
          <a:p>
            <a:pPr lvl="1"/>
            <a:r>
              <a:rPr lang="en-GB" u="sng" dirty="0"/>
              <a:t>Things in action</a:t>
            </a:r>
            <a:r>
              <a:rPr lang="en-GB" dirty="0"/>
              <a:t> (Split between documentary intangibles and pure intangibles)</a:t>
            </a:r>
          </a:p>
        </p:txBody>
      </p:sp>
    </p:spTree>
    <p:extLst>
      <p:ext uri="{BB962C8B-B14F-4D97-AF65-F5344CB8AC3E}">
        <p14:creationId xmlns:p14="http://schemas.microsoft.com/office/powerpoint/2010/main" val="15910488"/>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17F54-6BA2-4CCA-A081-C2B1F0F97E17}"/>
              </a:ext>
            </a:extLst>
          </p:cNvPr>
          <p:cNvSpPr>
            <a:spLocks noGrp="1"/>
          </p:cNvSpPr>
          <p:nvPr>
            <p:ph type="title"/>
          </p:nvPr>
        </p:nvSpPr>
        <p:spPr/>
        <p:txBody>
          <a:bodyPr/>
          <a:lstStyle/>
          <a:p>
            <a:r>
              <a:rPr lang="en-GB" dirty="0"/>
              <a:t>Personal property</a:t>
            </a:r>
          </a:p>
        </p:txBody>
      </p:sp>
      <p:sp>
        <p:nvSpPr>
          <p:cNvPr id="3" name="Content Placeholder 2">
            <a:extLst>
              <a:ext uri="{FF2B5EF4-FFF2-40B4-BE49-F238E27FC236}">
                <a16:creationId xmlns:a16="http://schemas.microsoft.com/office/drawing/2014/main" id="{9821A463-A7DB-428A-8BCB-E3D1ADF0B7BB}"/>
              </a:ext>
            </a:extLst>
          </p:cNvPr>
          <p:cNvSpPr>
            <a:spLocks noGrp="1"/>
          </p:cNvSpPr>
          <p:nvPr>
            <p:ph idx="1"/>
          </p:nvPr>
        </p:nvSpPr>
        <p:spPr/>
        <p:txBody>
          <a:bodyPr/>
          <a:lstStyle/>
          <a:p>
            <a:r>
              <a:rPr lang="en-GB" dirty="0"/>
              <a:t>Property is all about the rights in relation to that property and having those rights recognised and enforced within the legal system</a:t>
            </a:r>
          </a:p>
          <a:p>
            <a:endParaRPr lang="en-GB" dirty="0"/>
          </a:p>
          <a:p>
            <a:r>
              <a:rPr lang="en-GB" dirty="0"/>
              <a:t>Rights in property (ownership and possession) are contrasted with personal rights where one person can sue another person in respect of property</a:t>
            </a:r>
          </a:p>
        </p:txBody>
      </p:sp>
    </p:spTree>
    <p:extLst>
      <p:ext uri="{BB962C8B-B14F-4D97-AF65-F5344CB8AC3E}">
        <p14:creationId xmlns:p14="http://schemas.microsoft.com/office/powerpoint/2010/main" val="3686260229"/>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93976-4784-4435-958F-B512BE133246}"/>
              </a:ext>
            </a:extLst>
          </p:cNvPr>
          <p:cNvSpPr>
            <a:spLocks noGrp="1"/>
          </p:cNvSpPr>
          <p:nvPr>
            <p:ph type="title"/>
          </p:nvPr>
        </p:nvSpPr>
        <p:spPr/>
        <p:txBody>
          <a:bodyPr/>
          <a:lstStyle/>
          <a:p>
            <a:r>
              <a:rPr lang="en-GB" dirty="0"/>
              <a:t>Ownership</a:t>
            </a:r>
          </a:p>
        </p:txBody>
      </p:sp>
      <p:sp>
        <p:nvSpPr>
          <p:cNvPr id="3" name="Content Placeholder 2">
            <a:extLst>
              <a:ext uri="{FF2B5EF4-FFF2-40B4-BE49-F238E27FC236}">
                <a16:creationId xmlns:a16="http://schemas.microsoft.com/office/drawing/2014/main" id="{87723A8F-EBD6-4A40-83E4-E36232EE7D90}"/>
              </a:ext>
            </a:extLst>
          </p:cNvPr>
          <p:cNvSpPr>
            <a:spLocks noGrp="1"/>
          </p:cNvSpPr>
          <p:nvPr>
            <p:ph idx="1"/>
          </p:nvPr>
        </p:nvSpPr>
        <p:spPr/>
        <p:txBody>
          <a:bodyPr/>
          <a:lstStyle/>
          <a:p>
            <a:r>
              <a:rPr lang="en-GB" dirty="0"/>
              <a:t>The right to ownership is what is left after other rights (possession, use, income) have been granted</a:t>
            </a:r>
          </a:p>
          <a:p>
            <a:endParaRPr lang="en-GB" dirty="0"/>
          </a:p>
          <a:p>
            <a:r>
              <a:rPr lang="en-GB" dirty="0"/>
              <a:t>For joint ownership the owners are not thought to own anything as individuals; for co-ownership each individual owns a share of the whole (</a:t>
            </a:r>
            <a:r>
              <a:rPr lang="en-GB" i="1" dirty="0"/>
              <a:t>The </a:t>
            </a:r>
            <a:r>
              <a:rPr lang="en-GB" i="1" dirty="0" err="1"/>
              <a:t>Ypattianna</a:t>
            </a:r>
            <a:r>
              <a:rPr lang="en-GB" dirty="0"/>
              <a:t> [1988])</a:t>
            </a:r>
          </a:p>
        </p:txBody>
      </p:sp>
    </p:spTree>
    <p:extLst>
      <p:ext uri="{BB962C8B-B14F-4D97-AF65-F5344CB8AC3E}">
        <p14:creationId xmlns:p14="http://schemas.microsoft.com/office/powerpoint/2010/main" val="113794417"/>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408E0-F835-4051-BD05-2D764F9E90C5}"/>
              </a:ext>
            </a:extLst>
          </p:cNvPr>
          <p:cNvSpPr>
            <a:spLocks noGrp="1"/>
          </p:cNvSpPr>
          <p:nvPr>
            <p:ph type="title"/>
          </p:nvPr>
        </p:nvSpPr>
        <p:spPr/>
        <p:txBody>
          <a:bodyPr/>
          <a:lstStyle/>
          <a:p>
            <a:r>
              <a:rPr lang="en-GB" dirty="0"/>
              <a:t>Ownership</a:t>
            </a:r>
          </a:p>
        </p:txBody>
      </p:sp>
      <p:sp>
        <p:nvSpPr>
          <p:cNvPr id="3" name="Content Placeholder 2">
            <a:extLst>
              <a:ext uri="{FF2B5EF4-FFF2-40B4-BE49-F238E27FC236}">
                <a16:creationId xmlns:a16="http://schemas.microsoft.com/office/drawing/2014/main" id="{6D42E63D-DC5F-45BE-B6B3-65C0416604D5}"/>
              </a:ext>
            </a:extLst>
          </p:cNvPr>
          <p:cNvSpPr>
            <a:spLocks noGrp="1"/>
          </p:cNvSpPr>
          <p:nvPr>
            <p:ph idx="1"/>
          </p:nvPr>
        </p:nvSpPr>
        <p:spPr/>
        <p:txBody>
          <a:bodyPr/>
          <a:lstStyle/>
          <a:p>
            <a:r>
              <a:rPr lang="en-GB" dirty="0"/>
              <a:t>English law recognises a difference between legal and equitable ownership</a:t>
            </a:r>
          </a:p>
          <a:p>
            <a:pPr marL="0" indent="0">
              <a:buNone/>
            </a:pPr>
            <a:endParaRPr lang="en-GB" dirty="0"/>
          </a:p>
        </p:txBody>
      </p:sp>
      <p:graphicFrame>
        <p:nvGraphicFramePr>
          <p:cNvPr id="8" name="Diagram 7">
            <a:extLst>
              <a:ext uri="{FF2B5EF4-FFF2-40B4-BE49-F238E27FC236}">
                <a16:creationId xmlns:a16="http://schemas.microsoft.com/office/drawing/2014/main" id="{728FB291-54AB-4FD1-A555-4CA980097FCC}"/>
              </a:ext>
            </a:extLst>
          </p:cNvPr>
          <p:cNvGraphicFramePr/>
          <p:nvPr>
            <p:extLst>
              <p:ext uri="{D42A27DB-BD31-4B8C-83A1-F6EECF244321}">
                <p14:modId xmlns:p14="http://schemas.microsoft.com/office/powerpoint/2010/main" val="4184860110"/>
              </p:ext>
            </p:extLst>
          </p:nvPr>
        </p:nvGraphicFramePr>
        <p:xfrm>
          <a:off x="657672" y="2715840"/>
          <a:ext cx="4560168" cy="2896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id="{084F4B31-F9CE-4CE7-8ABB-C127520F6FAE}"/>
              </a:ext>
            </a:extLst>
          </p:cNvPr>
          <p:cNvSpPr txBox="1"/>
          <p:nvPr/>
        </p:nvSpPr>
        <p:spPr>
          <a:xfrm>
            <a:off x="3851920" y="3303359"/>
            <a:ext cx="3312368" cy="461665"/>
          </a:xfrm>
          <a:prstGeom prst="rect">
            <a:avLst/>
          </a:prstGeom>
          <a:noFill/>
        </p:spPr>
        <p:txBody>
          <a:bodyPr wrap="square" rtlCol="0">
            <a:spAutoFit/>
          </a:bodyPr>
          <a:lstStyle/>
          <a:p>
            <a:r>
              <a:rPr lang="en-GB" dirty="0">
                <a:solidFill>
                  <a:schemeClr val="accent6"/>
                </a:solidFill>
              </a:rPr>
              <a:t>Transfers property to…</a:t>
            </a:r>
          </a:p>
        </p:txBody>
      </p:sp>
      <p:sp>
        <p:nvSpPr>
          <p:cNvPr id="10" name="TextBox 9">
            <a:extLst>
              <a:ext uri="{FF2B5EF4-FFF2-40B4-BE49-F238E27FC236}">
                <a16:creationId xmlns:a16="http://schemas.microsoft.com/office/drawing/2014/main" id="{E152D1B1-537A-483D-A93D-F3FC925DC15B}"/>
              </a:ext>
            </a:extLst>
          </p:cNvPr>
          <p:cNvSpPr txBox="1"/>
          <p:nvPr/>
        </p:nvSpPr>
        <p:spPr>
          <a:xfrm>
            <a:off x="3851920" y="3896576"/>
            <a:ext cx="2181672" cy="461665"/>
          </a:xfrm>
          <a:prstGeom prst="rect">
            <a:avLst/>
          </a:prstGeom>
          <a:noFill/>
        </p:spPr>
        <p:txBody>
          <a:bodyPr wrap="square" rtlCol="0">
            <a:spAutoFit/>
          </a:bodyPr>
          <a:lstStyle/>
          <a:p>
            <a:r>
              <a:rPr lang="en-GB" dirty="0">
                <a:solidFill>
                  <a:schemeClr val="accent6"/>
                </a:solidFill>
              </a:rPr>
              <a:t>(Legal owner)</a:t>
            </a:r>
          </a:p>
        </p:txBody>
      </p:sp>
      <p:sp>
        <p:nvSpPr>
          <p:cNvPr id="11" name="TextBox 10">
            <a:extLst>
              <a:ext uri="{FF2B5EF4-FFF2-40B4-BE49-F238E27FC236}">
                <a16:creationId xmlns:a16="http://schemas.microsoft.com/office/drawing/2014/main" id="{56DAC336-A568-4783-B986-64F527E90E04}"/>
              </a:ext>
            </a:extLst>
          </p:cNvPr>
          <p:cNvSpPr txBox="1"/>
          <p:nvPr/>
        </p:nvSpPr>
        <p:spPr>
          <a:xfrm>
            <a:off x="3851920" y="4484073"/>
            <a:ext cx="4822304" cy="461665"/>
          </a:xfrm>
          <a:prstGeom prst="rect">
            <a:avLst/>
          </a:prstGeom>
          <a:noFill/>
        </p:spPr>
        <p:txBody>
          <a:bodyPr wrap="square" rtlCol="0">
            <a:spAutoFit/>
          </a:bodyPr>
          <a:lstStyle/>
          <a:p>
            <a:r>
              <a:rPr lang="en-GB" dirty="0">
                <a:solidFill>
                  <a:schemeClr val="accent6"/>
                </a:solidFill>
              </a:rPr>
              <a:t>who holds property on trust for…</a:t>
            </a:r>
          </a:p>
        </p:txBody>
      </p:sp>
      <p:sp>
        <p:nvSpPr>
          <p:cNvPr id="12" name="TextBox 11">
            <a:extLst>
              <a:ext uri="{FF2B5EF4-FFF2-40B4-BE49-F238E27FC236}">
                <a16:creationId xmlns:a16="http://schemas.microsoft.com/office/drawing/2014/main" id="{A10DABB8-69E1-469E-8007-7CB308B28765}"/>
              </a:ext>
            </a:extLst>
          </p:cNvPr>
          <p:cNvSpPr txBox="1"/>
          <p:nvPr/>
        </p:nvSpPr>
        <p:spPr>
          <a:xfrm>
            <a:off x="3851920" y="5023657"/>
            <a:ext cx="2592288" cy="461665"/>
          </a:xfrm>
          <a:prstGeom prst="rect">
            <a:avLst/>
          </a:prstGeom>
          <a:noFill/>
        </p:spPr>
        <p:txBody>
          <a:bodyPr wrap="square" rtlCol="0">
            <a:spAutoFit/>
          </a:bodyPr>
          <a:lstStyle/>
          <a:p>
            <a:r>
              <a:rPr lang="en-GB" dirty="0">
                <a:solidFill>
                  <a:schemeClr val="accent6"/>
                </a:solidFill>
              </a:rPr>
              <a:t>(Equitable owner)</a:t>
            </a:r>
          </a:p>
        </p:txBody>
      </p:sp>
    </p:spTree>
    <p:extLst>
      <p:ext uri="{BB962C8B-B14F-4D97-AF65-F5344CB8AC3E}">
        <p14:creationId xmlns:p14="http://schemas.microsoft.com/office/powerpoint/2010/main" val="3320478244"/>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8E60D-34A0-4768-B231-ED32EF20A56D}"/>
              </a:ext>
            </a:extLst>
          </p:cNvPr>
          <p:cNvSpPr>
            <a:spLocks noGrp="1"/>
          </p:cNvSpPr>
          <p:nvPr>
            <p:ph type="title"/>
          </p:nvPr>
        </p:nvSpPr>
        <p:spPr/>
        <p:txBody>
          <a:bodyPr/>
          <a:lstStyle/>
          <a:p>
            <a:r>
              <a:rPr lang="en-GB" dirty="0"/>
              <a:t>Possession</a:t>
            </a:r>
          </a:p>
        </p:txBody>
      </p:sp>
      <p:sp>
        <p:nvSpPr>
          <p:cNvPr id="3" name="Content Placeholder 2">
            <a:extLst>
              <a:ext uri="{FF2B5EF4-FFF2-40B4-BE49-F238E27FC236}">
                <a16:creationId xmlns:a16="http://schemas.microsoft.com/office/drawing/2014/main" id="{2E0F3589-637A-4D38-AB68-584ADEF3692B}"/>
              </a:ext>
            </a:extLst>
          </p:cNvPr>
          <p:cNvSpPr>
            <a:spLocks noGrp="1"/>
          </p:cNvSpPr>
          <p:nvPr>
            <p:ph idx="1"/>
          </p:nvPr>
        </p:nvSpPr>
        <p:spPr/>
        <p:txBody>
          <a:bodyPr/>
          <a:lstStyle/>
          <a:p>
            <a:r>
              <a:rPr lang="en-GB" dirty="0"/>
              <a:t>Possession consists of two factors:</a:t>
            </a:r>
          </a:p>
          <a:p>
            <a:pPr marL="914400" lvl="1" indent="-457200">
              <a:buFont typeface="+mj-lt"/>
              <a:buAutoNum type="arabicPeriod"/>
            </a:pPr>
            <a:r>
              <a:rPr lang="en-GB" u="sng" dirty="0"/>
              <a:t>The exercise of control</a:t>
            </a:r>
            <a:r>
              <a:rPr lang="en-GB" dirty="0"/>
              <a:t> – Can vary depending on the nature of the goods</a:t>
            </a:r>
          </a:p>
          <a:p>
            <a:pPr marL="914400" lvl="1" indent="-457200">
              <a:buFont typeface="+mj-lt"/>
              <a:buAutoNum type="arabicPeriod"/>
            </a:pPr>
            <a:r>
              <a:rPr lang="en-GB" u="sng" dirty="0"/>
              <a:t>The intention to possess</a:t>
            </a:r>
            <a:r>
              <a:rPr lang="en-GB" dirty="0"/>
              <a:t> (animus </a:t>
            </a:r>
            <a:r>
              <a:rPr lang="en-GB" dirty="0" err="1"/>
              <a:t>possidendi</a:t>
            </a:r>
            <a:r>
              <a:rPr lang="en-GB" dirty="0"/>
              <a:t>) – An intention to exclude others from possession</a:t>
            </a:r>
          </a:p>
          <a:p>
            <a:pPr marL="514350" indent="-457200">
              <a:buFont typeface="+mj-lt"/>
              <a:buAutoNum type="arabicPeriod"/>
            </a:pPr>
            <a:endParaRPr lang="en-GB" dirty="0"/>
          </a:p>
          <a:p>
            <a:pPr marL="514350" indent="-457200"/>
            <a:r>
              <a:rPr lang="en-GB" i="1" dirty="0"/>
              <a:t>Wilson v </a:t>
            </a:r>
            <a:r>
              <a:rPr lang="en-GB" i="1" dirty="0" err="1"/>
              <a:t>Lombank</a:t>
            </a:r>
            <a:r>
              <a:rPr lang="en-GB" i="1" dirty="0"/>
              <a:t> Ltd</a:t>
            </a:r>
            <a:r>
              <a:rPr lang="en-GB" dirty="0"/>
              <a:t> [1963]</a:t>
            </a:r>
            <a:endParaRPr lang="en-GB" i="1" dirty="0"/>
          </a:p>
        </p:txBody>
      </p:sp>
    </p:spTree>
    <p:extLst>
      <p:ext uri="{BB962C8B-B14F-4D97-AF65-F5344CB8AC3E}">
        <p14:creationId xmlns:p14="http://schemas.microsoft.com/office/powerpoint/2010/main" val="376968517"/>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B4E5D-9F76-453F-855D-1DEF5B46788B}"/>
              </a:ext>
            </a:extLst>
          </p:cNvPr>
          <p:cNvSpPr>
            <a:spLocks noGrp="1"/>
          </p:cNvSpPr>
          <p:nvPr>
            <p:ph type="title"/>
          </p:nvPr>
        </p:nvSpPr>
        <p:spPr/>
        <p:txBody>
          <a:bodyPr/>
          <a:lstStyle/>
          <a:p>
            <a:r>
              <a:rPr lang="en-GB" dirty="0"/>
              <a:t>Bailment</a:t>
            </a:r>
          </a:p>
        </p:txBody>
      </p:sp>
      <p:sp>
        <p:nvSpPr>
          <p:cNvPr id="3" name="Content Placeholder 2">
            <a:extLst>
              <a:ext uri="{FF2B5EF4-FFF2-40B4-BE49-F238E27FC236}">
                <a16:creationId xmlns:a16="http://schemas.microsoft.com/office/drawing/2014/main" id="{F0E1F98E-F007-4C84-BFF7-80D249632D4F}"/>
              </a:ext>
            </a:extLst>
          </p:cNvPr>
          <p:cNvSpPr>
            <a:spLocks noGrp="1"/>
          </p:cNvSpPr>
          <p:nvPr>
            <p:ph idx="1"/>
          </p:nvPr>
        </p:nvSpPr>
        <p:spPr/>
        <p:txBody>
          <a:bodyPr/>
          <a:lstStyle/>
          <a:p>
            <a:r>
              <a:rPr lang="en-GB" dirty="0"/>
              <a:t>Limited rights of possession are transferred from the bailor to the bailee</a:t>
            </a:r>
          </a:p>
          <a:p>
            <a:endParaRPr lang="en-GB" dirty="0"/>
          </a:p>
          <a:p>
            <a:r>
              <a:rPr lang="en-GB" dirty="0"/>
              <a:t>The bailee should take reasonable care of the goods and although they may seek to limit their liability there are limitations on doing so found within common law and statute law</a:t>
            </a:r>
          </a:p>
        </p:txBody>
      </p:sp>
    </p:spTree>
    <p:extLst>
      <p:ext uri="{BB962C8B-B14F-4D97-AF65-F5344CB8AC3E}">
        <p14:creationId xmlns:p14="http://schemas.microsoft.com/office/powerpoint/2010/main" val="4271440346"/>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57CFC-D434-41F7-8712-F65B5EBE834C}"/>
              </a:ext>
            </a:extLst>
          </p:cNvPr>
          <p:cNvSpPr>
            <a:spLocks noGrp="1"/>
          </p:cNvSpPr>
          <p:nvPr>
            <p:ph type="title"/>
          </p:nvPr>
        </p:nvSpPr>
        <p:spPr/>
        <p:txBody>
          <a:bodyPr/>
          <a:lstStyle/>
          <a:p>
            <a:r>
              <a:rPr lang="en-GB" dirty="0"/>
              <a:t>Bailment</a:t>
            </a:r>
          </a:p>
        </p:txBody>
      </p:sp>
      <p:sp>
        <p:nvSpPr>
          <p:cNvPr id="3" name="Content Placeholder 2">
            <a:extLst>
              <a:ext uri="{FF2B5EF4-FFF2-40B4-BE49-F238E27FC236}">
                <a16:creationId xmlns:a16="http://schemas.microsoft.com/office/drawing/2014/main" id="{07EF35B5-F856-4779-A9DD-2A512B17BD3D}"/>
              </a:ext>
            </a:extLst>
          </p:cNvPr>
          <p:cNvSpPr>
            <a:spLocks noGrp="1"/>
          </p:cNvSpPr>
          <p:nvPr>
            <p:ph idx="1"/>
          </p:nvPr>
        </p:nvSpPr>
        <p:spPr/>
        <p:txBody>
          <a:bodyPr/>
          <a:lstStyle/>
          <a:p>
            <a:r>
              <a:rPr lang="en-GB" dirty="0"/>
              <a:t>The bailor retains constructive possession and the proprietary right would be important or retrieving goods if the bailee went bankrupt</a:t>
            </a:r>
          </a:p>
          <a:p>
            <a:endParaRPr lang="en-GB" dirty="0"/>
          </a:p>
          <a:p>
            <a:r>
              <a:rPr lang="en-GB" dirty="0"/>
              <a:t>Constructive possession can be passed from one person to another by ‘attornment’</a:t>
            </a:r>
          </a:p>
          <a:p>
            <a:endParaRPr lang="en-GB" dirty="0"/>
          </a:p>
          <a:p>
            <a:r>
              <a:rPr lang="en-GB" dirty="0"/>
              <a:t>The assent of all three parties is required</a:t>
            </a:r>
          </a:p>
          <a:p>
            <a:pPr lvl="1"/>
            <a:r>
              <a:rPr lang="en-GB" i="1" dirty="0" err="1"/>
              <a:t>Godts</a:t>
            </a:r>
            <a:r>
              <a:rPr lang="en-GB" i="1" dirty="0"/>
              <a:t> v Rose</a:t>
            </a:r>
            <a:r>
              <a:rPr lang="en-GB" dirty="0"/>
              <a:t> (1855)</a:t>
            </a:r>
            <a:endParaRPr lang="en-GB" i="1" dirty="0"/>
          </a:p>
        </p:txBody>
      </p:sp>
    </p:spTree>
    <p:extLst>
      <p:ext uri="{BB962C8B-B14F-4D97-AF65-F5344CB8AC3E}">
        <p14:creationId xmlns:p14="http://schemas.microsoft.com/office/powerpoint/2010/main" val="3514052275"/>
      </p:ext>
    </p:extLst>
  </p:cSld>
  <p:clrMapOvr>
    <a:masterClrMapping/>
  </p:clrMapOvr>
  <p:transition spd="slow">
    <p:fade/>
  </p:transition>
</p:sld>
</file>

<file path=ppt/theme/theme1.xml><?xml version="1.0" encoding="utf-8"?>
<a:theme xmlns:a="http://schemas.openxmlformats.org/drawingml/2006/main" name="Presentation1b">
  <a:themeElements>
    <a:clrScheme name="Presentation1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tion1b">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0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00" charset="-128"/>
          </a:defRPr>
        </a:defPPr>
      </a:lstStyle>
    </a:lnDef>
  </a:objectDefaults>
  <a:extraClrSchemeLst>
    <a:extraClrScheme>
      <a:clrScheme name="Presentation1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1b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1b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1b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1b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1b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1b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1b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1b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1b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1b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1b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Presentation1b</Template>
  <TotalTime>3915</TotalTime>
  <Words>500</Words>
  <Application>Microsoft Office PowerPoint</Application>
  <PresentationFormat>Ekran Gösterisi (4:3)</PresentationFormat>
  <Paragraphs>71</Paragraphs>
  <Slides>12</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12</vt:i4>
      </vt:variant>
    </vt:vector>
  </HeadingPairs>
  <TitlesOfParts>
    <vt:vector size="14" baseType="lpstr">
      <vt:lpstr>Arial</vt:lpstr>
      <vt:lpstr>Presentation1b</vt:lpstr>
      <vt:lpstr>PowerPoint Sunusu</vt:lpstr>
      <vt:lpstr>Principles of commercial law</vt:lpstr>
      <vt:lpstr>Personal property</vt:lpstr>
      <vt:lpstr>Personal property</vt:lpstr>
      <vt:lpstr>Ownership</vt:lpstr>
      <vt:lpstr>Ownership</vt:lpstr>
      <vt:lpstr>Possession</vt:lpstr>
      <vt:lpstr>Bailment</vt:lpstr>
      <vt:lpstr>Bailment</vt:lpstr>
      <vt:lpstr>Bailment</vt:lpstr>
      <vt:lpstr>Bailment</vt:lpstr>
      <vt:lpstr>Dealing with intangibles</vt:lpstr>
    </vt:vector>
  </TitlesOfParts>
  <Company>University of Huddersfield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sbusmlc</dc:creator>
  <cp:lastModifiedBy>Fatih Serbest</cp:lastModifiedBy>
  <cp:revision>216</cp:revision>
  <dcterms:created xsi:type="dcterms:W3CDTF">2008-05-14T13:03:05Z</dcterms:created>
  <dcterms:modified xsi:type="dcterms:W3CDTF">2023-03-16T16:37:54Z</dcterms:modified>
</cp:coreProperties>
</file>