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3" r:id="rId2"/>
    <p:sldId id="274" r:id="rId3"/>
    <p:sldId id="276" r:id="rId4"/>
    <p:sldId id="277" r:id="rId5"/>
    <p:sldId id="275" r:id="rId6"/>
    <p:sldId id="26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KANUN DEĞİŞİKLİĞİ SONRASI DÖNEMDE SENDİKALAŞMA ORANI VE TOPLU İŞ SÖZLEŞMESİ</a:t>
            </a:r>
            <a:r>
              <a:rPr lang="tr-TR" baseline="0" dirty="0"/>
              <a:t> KAPSAMA ORANI</a:t>
            </a:r>
            <a:endParaRPr lang="tr-T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Sendikalaşma oranı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Sayfa1!$B$2:$B$9</c:f>
              <c:numCache>
                <c:formatCode>General</c:formatCode>
                <c:ptCount val="8"/>
                <c:pt idx="0">
                  <c:v>9.2100000000000009</c:v>
                </c:pt>
                <c:pt idx="1">
                  <c:v>9.4499999999999993</c:v>
                </c:pt>
                <c:pt idx="2">
                  <c:v>10.65</c:v>
                </c:pt>
                <c:pt idx="3">
                  <c:v>11.96</c:v>
                </c:pt>
                <c:pt idx="4">
                  <c:v>12.18</c:v>
                </c:pt>
                <c:pt idx="5">
                  <c:v>12.38</c:v>
                </c:pt>
                <c:pt idx="6">
                  <c:v>13.86</c:v>
                </c:pt>
                <c:pt idx="7">
                  <c:v>13.84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6-4F17-95E4-186AB7887478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Toplu iş sözleşmesi kapsama oranı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Sayfa1!$C$2:$C$9</c:f>
              <c:numCache>
                <c:formatCode>General</c:formatCode>
                <c:ptCount val="8"/>
                <c:pt idx="0">
                  <c:v>10.6</c:v>
                </c:pt>
                <c:pt idx="1">
                  <c:v>10.57</c:v>
                </c:pt>
                <c:pt idx="2">
                  <c:v>11.3</c:v>
                </c:pt>
                <c:pt idx="3">
                  <c:v>12.08</c:v>
                </c:pt>
                <c:pt idx="4">
                  <c:v>14</c:v>
                </c:pt>
                <c:pt idx="5">
                  <c:v>11.25</c:v>
                </c:pt>
                <c:pt idx="6">
                  <c:v>13.76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76-4F17-95E4-186AB788747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1400448"/>
        <c:axId val="411397168"/>
      </c:barChart>
      <c:catAx>
        <c:axId val="41140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11397168"/>
        <c:crosses val="autoZero"/>
        <c:auto val="1"/>
        <c:lblAlgn val="ctr"/>
        <c:lblOffset val="100"/>
        <c:noMultiLvlLbl val="0"/>
      </c:catAx>
      <c:valAx>
        <c:axId val="4113971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140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0B74A-27B3-44F4-883B-5AE33E8316D4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6DE75446-0865-4296-8D86-8B5FE199F9A1}">
      <dgm:prSet phldrT="[Metin]" custT="1"/>
      <dgm:spPr/>
      <dgm:t>
        <a:bodyPr/>
        <a:lstStyle/>
        <a:p>
          <a:r>
            <a:rPr lang="tr-TR" sz="3000" dirty="0">
              <a:solidFill>
                <a:schemeClr val="tx1"/>
              </a:solidFill>
              <a:latin typeface="Garamond" panose="02020404030301010803" pitchFamily="18" charset="0"/>
            </a:rPr>
            <a:t>Kapsam Dışı Personel</a:t>
          </a:r>
        </a:p>
      </dgm:t>
    </dgm:pt>
    <dgm:pt modelId="{9B3FFAA3-187D-4EB3-98F6-5BFD1ADB6E41}" type="parTrans" cxnId="{9E158F6E-5B09-47DD-A3FE-997E3BBD2873}">
      <dgm:prSet/>
      <dgm:spPr/>
      <dgm:t>
        <a:bodyPr/>
        <a:lstStyle/>
        <a:p>
          <a:endParaRPr lang="tr-TR"/>
        </a:p>
      </dgm:t>
    </dgm:pt>
    <dgm:pt modelId="{5F4F82F7-E2C7-46D2-902E-57AB68BF7632}" type="sibTrans" cxnId="{9E158F6E-5B09-47DD-A3FE-997E3BBD2873}">
      <dgm:prSet/>
      <dgm:spPr/>
      <dgm:t>
        <a:bodyPr/>
        <a:lstStyle/>
        <a:p>
          <a:endParaRPr lang="tr-TR"/>
        </a:p>
      </dgm:t>
    </dgm:pt>
    <dgm:pt modelId="{E9252916-D665-40F9-BE76-33DB22B36F75}">
      <dgm:prSet phldrT="[Metin]"/>
      <dgm:spPr/>
      <dgm:t>
        <a:bodyPr/>
        <a:lstStyle/>
        <a:p>
          <a:r>
            <a:rPr lang="tr-TR" dirty="0">
              <a:solidFill>
                <a:schemeClr val="tx1"/>
              </a:solidFill>
              <a:latin typeface="Garamond" panose="02020404030301010803" pitchFamily="18" charset="0"/>
            </a:rPr>
            <a:t>İşveren Vekilleri ve Toplu İş Sözleşmesine İşvereni Temsilen Katılanlar</a:t>
          </a:r>
        </a:p>
      </dgm:t>
    </dgm:pt>
    <dgm:pt modelId="{61DF6F00-C449-4088-AD6B-2D4D7406D1AD}" type="parTrans" cxnId="{06A52984-68FE-4E76-B6FF-A4A023984CB0}">
      <dgm:prSet/>
      <dgm:spPr/>
      <dgm:t>
        <a:bodyPr/>
        <a:lstStyle/>
        <a:p>
          <a:endParaRPr lang="tr-TR"/>
        </a:p>
      </dgm:t>
    </dgm:pt>
    <dgm:pt modelId="{F17CF78F-EA68-4B61-BFB4-98126E089C96}" type="sibTrans" cxnId="{06A52984-68FE-4E76-B6FF-A4A023984CB0}">
      <dgm:prSet/>
      <dgm:spPr/>
      <dgm:t>
        <a:bodyPr/>
        <a:lstStyle/>
        <a:p>
          <a:endParaRPr lang="tr-TR"/>
        </a:p>
      </dgm:t>
    </dgm:pt>
    <dgm:pt modelId="{527618CA-AD6A-40DB-98B6-9A6D7D320338}">
      <dgm:prSet phldrT="[Metin]"/>
      <dgm:spPr/>
      <dgm:t>
        <a:bodyPr/>
        <a:lstStyle/>
        <a:p>
          <a:r>
            <a:rPr lang="tr-TR" dirty="0">
              <a:solidFill>
                <a:schemeClr val="tx1"/>
              </a:solidFill>
              <a:latin typeface="Garamond" panose="02020404030301010803" pitchFamily="18" charset="0"/>
            </a:rPr>
            <a:t>Greve Katılmayarak İşyerinde Çalışmaya Devam Eden İşçiler</a:t>
          </a:r>
        </a:p>
      </dgm:t>
    </dgm:pt>
    <dgm:pt modelId="{7177347A-9D8E-4B2E-B002-FB5E0E2B867A}" type="parTrans" cxnId="{AE486489-3E9C-4DC0-9105-5CBA81466C17}">
      <dgm:prSet/>
      <dgm:spPr/>
      <dgm:t>
        <a:bodyPr/>
        <a:lstStyle/>
        <a:p>
          <a:endParaRPr lang="tr-TR"/>
        </a:p>
      </dgm:t>
    </dgm:pt>
    <dgm:pt modelId="{2349362E-11C9-4EBF-B26E-8385962F251F}" type="sibTrans" cxnId="{AE486489-3E9C-4DC0-9105-5CBA81466C17}">
      <dgm:prSet/>
      <dgm:spPr/>
      <dgm:t>
        <a:bodyPr/>
        <a:lstStyle/>
        <a:p>
          <a:endParaRPr lang="tr-TR"/>
        </a:p>
      </dgm:t>
    </dgm:pt>
    <dgm:pt modelId="{EA43EE66-99F3-4020-A272-1FF1A91989FE}" type="pres">
      <dgm:prSet presAssocID="{FE60B74A-27B3-44F4-883B-5AE33E8316D4}" presName="linearFlow" presStyleCnt="0">
        <dgm:presLayoutVars>
          <dgm:dir/>
          <dgm:resizeHandles val="exact"/>
        </dgm:presLayoutVars>
      </dgm:prSet>
      <dgm:spPr/>
    </dgm:pt>
    <dgm:pt modelId="{85A131F5-2204-4416-89B2-A58F96BD09A9}" type="pres">
      <dgm:prSet presAssocID="{6DE75446-0865-4296-8D86-8B5FE199F9A1}" presName="composite" presStyleCnt="0"/>
      <dgm:spPr/>
    </dgm:pt>
    <dgm:pt modelId="{0A64ADFC-D265-40E1-B379-062E342ADAA8}" type="pres">
      <dgm:prSet presAssocID="{6DE75446-0865-4296-8D86-8B5FE199F9A1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055CC91-1E2C-4EBE-9108-14D7C32B4742}" type="pres">
      <dgm:prSet presAssocID="{6DE75446-0865-4296-8D86-8B5FE199F9A1}" presName="txShp" presStyleLbl="node1" presStyleIdx="0" presStyleCnt="3" custLinFactNeighborX="-4102" custLinFactNeighborY="857">
        <dgm:presLayoutVars>
          <dgm:bulletEnabled val="1"/>
        </dgm:presLayoutVars>
      </dgm:prSet>
      <dgm:spPr/>
    </dgm:pt>
    <dgm:pt modelId="{78FEC888-589F-400C-BD70-1B0AE7BFF8D3}" type="pres">
      <dgm:prSet presAssocID="{5F4F82F7-E2C7-46D2-902E-57AB68BF7632}" presName="spacing" presStyleCnt="0"/>
      <dgm:spPr/>
    </dgm:pt>
    <dgm:pt modelId="{2EB850B3-0F6F-45CB-BA0E-9DD796D6683B}" type="pres">
      <dgm:prSet presAssocID="{E9252916-D665-40F9-BE76-33DB22B36F75}" presName="composite" presStyleCnt="0"/>
      <dgm:spPr/>
    </dgm:pt>
    <dgm:pt modelId="{8DB75C7E-03D9-440B-82A4-CF442BD5E84A}" type="pres">
      <dgm:prSet presAssocID="{E9252916-D665-40F9-BE76-33DB22B36F75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565142E-8E79-4A87-AFB7-C4042E863991}" type="pres">
      <dgm:prSet presAssocID="{E9252916-D665-40F9-BE76-33DB22B36F75}" presName="txShp" presStyleLbl="node1" presStyleIdx="1" presStyleCnt="3">
        <dgm:presLayoutVars>
          <dgm:bulletEnabled val="1"/>
        </dgm:presLayoutVars>
      </dgm:prSet>
      <dgm:spPr/>
    </dgm:pt>
    <dgm:pt modelId="{E693CCE3-4C14-46DA-97B5-A05F8BD63BB5}" type="pres">
      <dgm:prSet presAssocID="{F17CF78F-EA68-4B61-BFB4-98126E089C96}" presName="spacing" presStyleCnt="0"/>
      <dgm:spPr/>
    </dgm:pt>
    <dgm:pt modelId="{31784A97-FEC4-4BB6-AE3E-15225D6AEA86}" type="pres">
      <dgm:prSet presAssocID="{527618CA-AD6A-40DB-98B6-9A6D7D320338}" presName="composite" presStyleCnt="0"/>
      <dgm:spPr/>
    </dgm:pt>
    <dgm:pt modelId="{3E117B94-13AA-4B40-BC5D-92B1E5A278CB}" type="pres">
      <dgm:prSet presAssocID="{527618CA-AD6A-40DB-98B6-9A6D7D320338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73F8E55-2E86-4370-B59B-3EC7B60ED5A9}" type="pres">
      <dgm:prSet presAssocID="{527618CA-AD6A-40DB-98B6-9A6D7D320338}" presName="txShp" presStyleLbl="node1" presStyleIdx="2" presStyleCnt="3">
        <dgm:presLayoutVars>
          <dgm:bulletEnabled val="1"/>
        </dgm:presLayoutVars>
      </dgm:prSet>
      <dgm:spPr/>
    </dgm:pt>
  </dgm:ptLst>
  <dgm:cxnLst>
    <dgm:cxn modelId="{05007C4D-7FD6-462D-9836-E66DE4FB8DC5}" type="presOf" srcId="{527618CA-AD6A-40DB-98B6-9A6D7D320338}" destId="{073F8E55-2E86-4370-B59B-3EC7B60ED5A9}" srcOrd="0" destOrd="0" presId="urn:microsoft.com/office/officeart/2005/8/layout/vList3"/>
    <dgm:cxn modelId="{9E158F6E-5B09-47DD-A3FE-997E3BBD2873}" srcId="{FE60B74A-27B3-44F4-883B-5AE33E8316D4}" destId="{6DE75446-0865-4296-8D86-8B5FE199F9A1}" srcOrd="0" destOrd="0" parTransId="{9B3FFAA3-187D-4EB3-98F6-5BFD1ADB6E41}" sibTransId="{5F4F82F7-E2C7-46D2-902E-57AB68BF7632}"/>
    <dgm:cxn modelId="{103A5A50-C211-4B26-BBC6-1E1157E37C8F}" type="presOf" srcId="{6DE75446-0865-4296-8D86-8B5FE199F9A1}" destId="{B055CC91-1E2C-4EBE-9108-14D7C32B4742}" srcOrd="0" destOrd="0" presId="urn:microsoft.com/office/officeart/2005/8/layout/vList3"/>
    <dgm:cxn modelId="{06A52984-68FE-4E76-B6FF-A4A023984CB0}" srcId="{FE60B74A-27B3-44F4-883B-5AE33E8316D4}" destId="{E9252916-D665-40F9-BE76-33DB22B36F75}" srcOrd="1" destOrd="0" parTransId="{61DF6F00-C449-4088-AD6B-2D4D7406D1AD}" sibTransId="{F17CF78F-EA68-4B61-BFB4-98126E089C96}"/>
    <dgm:cxn modelId="{AE486489-3E9C-4DC0-9105-5CBA81466C17}" srcId="{FE60B74A-27B3-44F4-883B-5AE33E8316D4}" destId="{527618CA-AD6A-40DB-98B6-9A6D7D320338}" srcOrd="2" destOrd="0" parTransId="{7177347A-9D8E-4B2E-B002-FB5E0E2B867A}" sibTransId="{2349362E-11C9-4EBF-B26E-8385962F251F}"/>
    <dgm:cxn modelId="{B895EFCB-CE94-475C-98DE-7811DBC4EFB8}" type="presOf" srcId="{FE60B74A-27B3-44F4-883B-5AE33E8316D4}" destId="{EA43EE66-99F3-4020-A272-1FF1A91989FE}" srcOrd="0" destOrd="0" presId="urn:microsoft.com/office/officeart/2005/8/layout/vList3"/>
    <dgm:cxn modelId="{4A6DA8D5-3C80-4C0F-9F35-C8451E5BEBBC}" type="presOf" srcId="{E9252916-D665-40F9-BE76-33DB22B36F75}" destId="{4565142E-8E79-4A87-AFB7-C4042E863991}" srcOrd="0" destOrd="0" presId="urn:microsoft.com/office/officeart/2005/8/layout/vList3"/>
    <dgm:cxn modelId="{2E5581B8-27A5-4BBF-867D-3810AC118548}" type="presParOf" srcId="{EA43EE66-99F3-4020-A272-1FF1A91989FE}" destId="{85A131F5-2204-4416-89B2-A58F96BD09A9}" srcOrd="0" destOrd="0" presId="urn:microsoft.com/office/officeart/2005/8/layout/vList3"/>
    <dgm:cxn modelId="{A0D54657-D7C1-4C3A-A366-1BD58577CB13}" type="presParOf" srcId="{85A131F5-2204-4416-89B2-A58F96BD09A9}" destId="{0A64ADFC-D265-40E1-B379-062E342ADAA8}" srcOrd="0" destOrd="0" presId="urn:microsoft.com/office/officeart/2005/8/layout/vList3"/>
    <dgm:cxn modelId="{EF43CBE5-B697-4272-B2DC-B3A8373CBC09}" type="presParOf" srcId="{85A131F5-2204-4416-89B2-A58F96BD09A9}" destId="{B055CC91-1E2C-4EBE-9108-14D7C32B4742}" srcOrd="1" destOrd="0" presId="urn:microsoft.com/office/officeart/2005/8/layout/vList3"/>
    <dgm:cxn modelId="{8419C359-A2CD-440F-9958-3BA3723D9842}" type="presParOf" srcId="{EA43EE66-99F3-4020-A272-1FF1A91989FE}" destId="{78FEC888-589F-400C-BD70-1B0AE7BFF8D3}" srcOrd="1" destOrd="0" presId="urn:microsoft.com/office/officeart/2005/8/layout/vList3"/>
    <dgm:cxn modelId="{F3B6C3BF-9035-45BA-BA91-24FB882CDA5A}" type="presParOf" srcId="{EA43EE66-99F3-4020-A272-1FF1A91989FE}" destId="{2EB850B3-0F6F-45CB-BA0E-9DD796D6683B}" srcOrd="2" destOrd="0" presId="urn:microsoft.com/office/officeart/2005/8/layout/vList3"/>
    <dgm:cxn modelId="{DCAF1B26-85FC-491E-8533-34532D750C13}" type="presParOf" srcId="{2EB850B3-0F6F-45CB-BA0E-9DD796D6683B}" destId="{8DB75C7E-03D9-440B-82A4-CF442BD5E84A}" srcOrd="0" destOrd="0" presId="urn:microsoft.com/office/officeart/2005/8/layout/vList3"/>
    <dgm:cxn modelId="{03F96EB6-1BE2-4F41-B9C1-CED8F0282D49}" type="presParOf" srcId="{2EB850B3-0F6F-45CB-BA0E-9DD796D6683B}" destId="{4565142E-8E79-4A87-AFB7-C4042E863991}" srcOrd="1" destOrd="0" presId="urn:microsoft.com/office/officeart/2005/8/layout/vList3"/>
    <dgm:cxn modelId="{A1113C3E-5CEC-4A23-9C27-ACBB82943808}" type="presParOf" srcId="{EA43EE66-99F3-4020-A272-1FF1A91989FE}" destId="{E693CCE3-4C14-46DA-97B5-A05F8BD63BB5}" srcOrd="3" destOrd="0" presId="urn:microsoft.com/office/officeart/2005/8/layout/vList3"/>
    <dgm:cxn modelId="{E0E7D691-3434-46BA-B712-CE7AFDE0DFDE}" type="presParOf" srcId="{EA43EE66-99F3-4020-A272-1FF1A91989FE}" destId="{31784A97-FEC4-4BB6-AE3E-15225D6AEA86}" srcOrd="4" destOrd="0" presId="urn:microsoft.com/office/officeart/2005/8/layout/vList3"/>
    <dgm:cxn modelId="{EEC11777-78D0-4C90-8B10-F84DF8742584}" type="presParOf" srcId="{31784A97-FEC4-4BB6-AE3E-15225D6AEA86}" destId="{3E117B94-13AA-4B40-BC5D-92B1E5A278CB}" srcOrd="0" destOrd="0" presId="urn:microsoft.com/office/officeart/2005/8/layout/vList3"/>
    <dgm:cxn modelId="{2D7B8931-D4A5-4A58-AE04-2D3A9A1A50FA}" type="presParOf" srcId="{31784A97-FEC4-4BB6-AE3E-15225D6AEA86}" destId="{073F8E55-2E86-4370-B59B-3EC7B60ED5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B97FD-3427-448B-96B7-4860ACAE9023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69962282-BBD0-4FC3-979B-295D048A2AD8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b="1" dirty="0">
              <a:solidFill>
                <a:schemeClr val="tx1"/>
              </a:solidFill>
              <a:latin typeface="Garamond" panose="02020404030301010803" pitchFamily="18" charset="0"/>
            </a:rPr>
            <a:t>Yetki süreci</a:t>
          </a:r>
        </a:p>
      </dgm:t>
    </dgm:pt>
    <dgm:pt modelId="{689233C9-C805-4FD5-9AD0-A70CD5E11A58}" type="parTrans" cxnId="{B8F2A147-9C50-4E30-8A02-FA294603CB34}">
      <dgm:prSet/>
      <dgm:spPr/>
      <dgm:t>
        <a:bodyPr/>
        <a:lstStyle/>
        <a:p>
          <a:endParaRPr lang="tr-TR"/>
        </a:p>
      </dgm:t>
    </dgm:pt>
    <dgm:pt modelId="{5735FA33-C832-4535-9F20-F593327DA58E}" type="sibTrans" cxnId="{B8F2A147-9C50-4E30-8A02-FA294603CB34}">
      <dgm:prSet/>
      <dgm:spPr/>
      <dgm:t>
        <a:bodyPr/>
        <a:lstStyle/>
        <a:p>
          <a:endParaRPr lang="tr-TR"/>
        </a:p>
      </dgm:t>
    </dgm:pt>
    <dgm:pt modelId="{9DECA955-0260-4171-9339-B51D81F5B6D3}">
      <dgm:prSet phldrT="[Metin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tr-TR" b="1" dirty="0">
              <a:solidFill>
                <a:schemeClr val="tx1"/>
              </a:solidFill>
              <a:latin typeface="Garamond" panose="02020404030301010803" pitchFamily="18" charset="0"/>
            </a:rPr>
            <a:t>Toplu görüşme süreci</a:t>
          </a:r>
        </a:p>
      </dgm:t>
    </dgm:pt>
    <dgm:pt modelId="{ADF1FB25-0DC0-4826-BE6A-DF706DA99137}" type="parTrans" cxnId="{291095B3-A2AC-4C79-BC38-699D07F38D08}">
      <dgm:prSet/>
      <dgm:spPr/>
      <dgm:t>
        <a:bodyPr/>
        <a:lstStyle/>
        <a:p>
          <a:endParaRPr lang="tr-TR"/>
        </a:p>
      </dgm:t>
    </dgm:pt>
    <dgm:pt modelId="{317B5835-1440-4099-8403-3676FA1A7B21}" type="sibTrans" cxnId="{291095B3-A2AC-4C79-BC38-699D07F38D08}">
      <dgm:prSet/>
      <dgm:spPr/>
      <dgm:t>
        <a:bodyPr/>
        <a:lstStyle/>
        <a:p>
          <a:endParaRPr lang="tr-TR"/>
        </a:p>
      </dgm:t>
    </dgm:pt>
    <dgm:pt modelId="{459B0DF3-E377-42B1-992E-5393CE28CBF4}">
      <dgm:prSet phldrT="[Metin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tr-TR" b="1" dirty="0">
              <a:solidFill>
                <a:schemeClr val="tx1"/>
              </a:solidFill>
              <a:latin typeface="Garamond" panose="02020404030301010803" pitchFamily="18" charset="0"/>
            </a:rPr>
            <a:t>Toplu iş sözleşmesi</a:t>
          </a:r>
        </a:p>
        <a:p>
          <a:r>
            <a:rPr lang="tr-TR" b="1" dirty="0">
              <a:solidFill>
                <a:schemeClr val="tx1"/>
              </a:solidFill>
              <a:latin typeface="Garamond" panose="02020404030301010803" pitchFamily="18" charset="0"/>
            </a:rPr>
            <a:t>imzalanması</a:t>
          </a:r>
        </a:p>
      </dgm:t>
    </dgm:pt>
    <dgm:pt modelId="{8031C9C4-FE1B-4247-BAF8-BCAFC14657B8}" type="parTrans" cxnId="{4D710F45-E290-40C1-9C6C-9BC5D18E8630}">
      <dgm:prSet/>
      <dgm:spPr/>
      <dgm:t>
        <a:bodyPr/>
        <a:lstStyle/>
        <a:p>
          <a:endParaRPr lang="tr-TR"/>
        </a:p>
      </dgm:t>
    </dgm:pt>
    <dgm:pt modelId="{C9167C0A-B6CC-4FAF-9CCB-8C9120B53DA3}" type="sibTrans" cxnId="{4D710F45-E290-40C1-9C6C-9BC5D18E8630}">
      <dgm:prSet/>
      <dgm:spPr/>
      <dgm:t>
        <a:bodyPr/>
        <a:lstStyle/>
        <a:p>
          <a:endParaRPr lang="tr-TR"/>
        </a:p>
      </dgm:t>
    </dgm:pt>
    <dgm:pt modelId="{0AEEEAA1-1C43-4C4B-B7B2-E21D8909F848}" type="pres">
      <dgm:prSet presAssocID="{D21B97FD-3427-448B-96B7-4860ACAE9023}" presName="CompostProcess" presStyleCnt="0">
        <dgm:presLayoutVars>
          <dgm:dir/>
          <dgm:resizeHandles val="exact"/>
        </dgm:presLayoutVars>
      </dgm:prSet>
      <dgm:spPr/>
    </dgm:pt>
    <dgm:pt modelId="{6D6007A6-1905-405D-9D13-F54D446BC83D}" type="pres">
      <dgm:prSet presAssocID="{D21B97FD-3427-448B-96B7-4860ACAE9023}" presName="arrow" presStyleLbl="bgShp" presStyleIdx="0" presStyleCnt="1" custScaleX="117647"/>
      <dgm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808DFDE3-2D1A-4826-93B4-22B6336D4BBF}" type="pres">
      <dgm:prSet presAssocID="{D21B97FD-3427-448B-96B7-4860ACAE9023}" presName="linearProcess" presStyleCnt="0"/>
      <dgm:spPr/>
    </dgm:pt>
    <dgm:pt modelId="{436EF119-96AB-4999-A2C8-2FEBEF885EBB}" type="pres">
      <dgm:prSet presAssocID="{69962282-BBD0-4FC3-979B-295D048A2AD8}" presName="textNode" presStyleLbl="node1" presStyleIdx="0" presStyleCnt="3">
        <dgm:presLayoutVars>
          <dgm:bulletEnabled val="1"/>
        </dgm:presLayoutVars>
      </dgm:prSet>
      <dgm:spPr/>
    </dgm:pt>
    <dgm:pt modelId="{6A6E116C-0DD7-4345-8386-430FCA9B0D53}" type="pres">
      <dgm:prSet presAssocID="{5735FA33-C832-4535-9F20-F593327DA58E}" presName="sibTrans" presStyleCnt="0"/>
      <dgm:spPr/>
    </dgm:pt>
    <dgm:pt modelId="{31628482-AB00-4550-91B8-D7BF72782668}" type="pres">
      <dgm:prSet presAssocID="{9DECA955-0260-4171-9339-B51D81F5B6D3}" presName="textNode" presStyleLbl="node1" presStyleIdx="1" presStyleCnt="3">
        <dgm:presLayoutVars>
          <dgm:bulletEnabled val="1"/>
        </dgm:presLayoutVars>
      </dgm:prSet>
      <dgm:spPr/>
    </dgm:pt>
    <dgm:pt modelId="{C4D0EE83-0E92-45E2-9D3B-6EA2A48B8806}" type="pres">
      <dgm:prSet presAssocID="{317B5835-1440-4099-8403-3676FA1A7B21}" presName="sibTrans" presStyleCnt="0"/>
      <dgm:spPr/>
    </dgm:pt>
    <dgm:pt modelId="{16B715D3-039C-475C-A421-6F135A8D574F}" type="pres">
      <dgm:prSet presAssocID="{459B0DF3-E377-42B1-992E-5393CE28CBF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7AD8E25-3935-46BA-8A0C-A50D3756C5DF}" type="presOf" srcId="{459B0DF3-E377-42B1-992E-5393CE28CBF4}" destId="{16B715D3-039C-475C-A421-6F135A8D574F}" srcOrd="0" destOrd="0" presId="urn:microsoft.com/office/officeart/2005/8/layout/hProcess9"/>
    <dgm:cxn modelId="{4D710F45-E290-40C1-9C6C-9BC5D18E8630}" srcId="{D21B97FD-3427-448B-96B7-4860ACAE9023}" destId="{459B0DF3-E377-42B1-992E-5393CE28CBF4}" srcOrd="2" destOrd="0" parTransId="{8031C9C4-FE1B-4247-BAF8-BCAFC14657B8}" sibTransId="{C9167C0A-B6CC-4FAF-9CCB-8C9120B53DA3}"/>
    <dgm:cxn modelId="{B8F2A147-9C50-4E30-8A02-FA294603CB34}" srcId="{D21B97FD-3427-448B-96B7-4860ACAE9023}" destId="{69962282-BBD0-4FC3-979B-295D048A2AD8}" srcOrd="0" destOrd="0" parTransId="{689233C9-C805-4FD5-9AD0-A70CD5E11A58}" sibTransId="{5735FA33-C832-4535-9F20-F593327DA58E}"/>
    <dgm:cxn modelId="{E00D1369-9028-4E07-8677-B1662DF2D027}" type="presOf" srcId="{9DECA955-0260-4171-9339-B51D81F5B6D3}" destId="{31628482-AB00-4550-91B8-D7BF72782668}" srcOrd="0" destOrd="0" presId="urn:microsoft.com/office/officeart/2005/8/layout/hProcess9"/>
    <dgm:cxn modelId="{7EE08281-0794-432F-8BB2-0E214D1E40F0}" type="presOf" srcId="{69962282-BBD0-4FC3-979B-295D048A2AD8}" destId="{436EF119-96AB-4999-A2C8-2FEBEF885EBB}" srcOrd="0" destOrd="0" presId="urn:microsoft.com/office/officeart/2005/8/layout/hProcess9"/>
    <dgm:cxn modelId="{17740D9A-A495-4935-A391-695C1F0C5860}" type="presOf" srcId="{D21B97FD-3427-448B-96B7-4860ACAE9023}" destId="{0AEEEAA1-1C43-4C4B-B7B2-E21D8909F848}" srcOrd="0" destOrd="0" presId="urn:microsoft.com/office/officeart/2005/8/layout/hProcess9"/>
    <dgm:cxn modelId="{291095B3-A2AC-4C79-BC38-699D07F38D08}" srcId="{D21B97FD-3427-448B-96B7-4860ACAE9023}" destId="{9DECA955-0260-4171-9339-B51D81F5B6D3}" srcOrd="1" destOrd="0" parTransId="{ADF1FB25-0DC0-4826-BE6A-DF706DA99137}" sibTransId="{317B5835-1440-4099-8403-3676FA1A7B21}"/>
    <dgm:cxn modelId="{1160104D-9941-4C00-AA64-40B91B7E0D02}" type="presParOf" srcId="{0AEEEAA1-1C43-4C4B-B7B2-E21D8909F848}" destId="{6D6007A6-1905-405D-9D13-F54D446BC83D}" srcOrd="0" destOrd="0" presId="urn:microsoft.com/office/officeart/2005/8/layout/hProcess9"/>
    <dgm:cxn modelId="{2406A8C3-615C-4610-BECB-9BA392A9D101}" type="presParOf" srcId="{0AEEEAA1-1C43-4C4B-B7B2-E21D8909F848}" destId="{808DFDE3-2D1A-4826-93B4-22B6336D4BBF}" srcOrd="1" destOrd="0" presId="urn:microsoft.com/office/officeart/2005/8/layout/hProcess9"/>
    <dgm:cxn modelId="{5358F0DE-B564-463F-82FE-C9E1CFEA5B61}" type="presParOf" srcId="{808DFDE3-2D1A-4826-93B4-22B6336D4BBF}" destId="{436EF119-96AB-4999-A2C8-2FEBEF885EBB}" srcOrd="0" destOrd="0" presId="urn:microsoft.com/office/officeart/2005/8/layout/hProcess9"/>
    <dgm:cxn modelId="{23055473-8FC3-47C0-BEE4-EE7BBFB79C5D}" type="presParOf" srcId="{808DFDE3-2D1A-4826-93B4-22B6336D4BBF}" destId="{6A6E116C-0DD7-4345-8386-430FCA9B0D53}" srcOrd="1" destOrd="0" presId="urn:microsoft.com/office/officeart/2005/8/layout/hProcess9"/>
    <dgm:cxn modelId="{6CB1A167-FE3D-4223-97E7-DC37202D1F25}" type="presParOf" srcId="{808DFDE3-2D1A-4826-93B4-22B6336D4BBF}" destId="{31628482-AB00-4550-91B8-D7BF72782668}" srcOrd="2" destOrd="0" presId="urn:microsoft.com/office/officeart/2005/8/layout/hProcess9"/>
    <dgm:cxn modelId="{DD2AFE0C-826D-4032-A9DA-5BB7AD1809E4}" type="presParOf" srcId="{808DFDE3-2D1A-4826-93B4-22B6336D4BBF}" destId="{C4D0EE83-0E92-45E2-9D3B-6EA2A48B8806}" srcOrd="3" destOrd="0" presId="urn:microsoft.com/office/officeart/2005/8/layout/hProcess9"/>
    <dgm:cxn modelId="{A63BC5F4-7B2A-43A7-99AA-9639BC0388F0}" type="presParOf" srcId="{808DFDE3-2D1A-4826-93B4-22B6336D4BBF}" destId="{16B715D3-039C-475C-A421-6F135A8D574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EA585D-83FE-4D09-8097-2383CC9D319B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BFA30F70-064A-4BE9-A320-1C15ED40F9A1}">
      <dgm:prSet phldrT="[Metin]"/>
      <dgm:spPr>
        <a:solidFill>
          <a:srgbClr val="C00000"/>
        </a:solidFill>
      </dgm:spPr>
      <dgm:t>
        <a:bodyPr/>
        <a:lstStyle/>
        <a:p>
          <a:r>
            <a:rPr lang="tr-TR" dirty="0">
              <a:latin typeface="Garamond" panose="02020404030301010803" pitchFamily="18" charset="0"/>
            </a:rPr>
            <a:t>Yetki tespit başvurusu</a:t>
          </a:r>
        </a:p>
      </dgm:t>
    </dgm:pt>
    <dgm:pt modelId="{2E514635-5DBD-45D1-8B1E-C344440D4001}" type="parTrans" cxnId="{F3E69C5D-8009-4D8A-928E-3CA2EFC418BF}">
      <dgm:prSet/>
      <dgm:spPr/>
      <dgm:t>
        <a:bodyPr/>
        <a:lstStyle/>
        <a:p>
          <a:endParaRPr lang="tr-TR"/>
        </a:p>
      </dgm:t>
    </dgm:pt>
    <dgm:pt modelId="{08ED0A6B-79C1-4DCB-9DB7-47D870500BF2}" type="sibTrans" cxnId="{F3E69C5D-8009-4D8A-928E-3CA2EFC418BF}">
      <dgm:prSet/>
      <dgm:spPr/>
      <dgm:t>
        <a:bodyPr/>
        <a:lstStyle/>
        <a:p>
          <a:endParaRPr lang="tr-TR"/>
        </a:p>
      </dgm:t>
    </dgm:pt>
    <dgm:pt modelId="{0156D7BD-2266-4F5E-8066-E82C54D55796}">
      <dgm:prSet phldrT="[Metin]"/>
      <dgm:spPr/>
      <dgm:t>
        <a:bodyPr/>
        <a:lstStyle/>
        <a:p>
          <a:r>
            <a:rPr lang="tr-TR" dirty="0">
              <a:latin typeface="Garamond" panose="02020404030301010803" pitchFamily="18" charset="0"/>
            </a:rPr>
            <a:t>Yetki tespiti</a:t>
          </a:r>
        </a:p>
      </dgm:t>
    </dgm:pt>
    <dgm:pt modelId="{65B4EB9D-F5EB-49E7-8BAF-765EEBF4592D}" type="parTrans" cxnId="{B734344B-6464-4C75-A7B5-9749D7DA893F}">
      <dgm:prSet/>
      <dgm:spPr/>
      <dgm:t>
        <a:bodyPr/>
        <a:lstStyle/>
        <a:p>
          <a:endParaRPr lang="tr-TR"/>
        </a:p>
      </dgm:t>
    </dgm:pt>
    <dgm:pt modelId="{BE963BCD-028F-4588-8966-EA422D1F79B3}" type="sibTrans" cxnId="{B734344B-6464-4C75-A7B5-9749D7DA893F}">
      <dgm:prSet/>
      <dgm:spPr/>
      <dgm:t>
        <a:bodyPr/>
        <a:lstStyle/>
        <a:p>
          <a:endParaRPr lang="tr-TR"/>
        </a:p>
      </dgm:t>
    </dgm:pt>
    <dgm:pt modelId="{9553C9A7-F652-4EC8-8704-8051FC0E5690}">
      <dgm:prSet phldrT="[Metin]"/>
      <dgm:spPr/>
      <dgm:t>
        <a:bodyPr/>
        <a:lstStyle/>
        <a:p>
          <a:r>
            <a:rPr lang="tr-TR" dirty="0">
              <a:latin typeface="Garamond" panose="02020404030301010803" pitchFamily="18" charset="0"/>
            </a:rPr>
            <a:t>Yetki tespit yazısı</a:t>
          </a:r>
        </a:p>
      </dgm:t>
    </dgm:pt>
    <dgm:pt modelId="{DCB6E8B6-E188-4D03-9E5D-E57C69B04F51}" type="parTrans" cxnId="{4841D3E6-3EEA-4FAC-BD4E-84F22B83CDA9}">
      <dgm:prSet/>
      <dgm:spPr/>
      <dgm:t>
        <a:bodyPr/>
        <a:lstStyle/>
        <a:p>
          <a:endParaRPr lang="tr-TR"/>
        </a:p>
      </dgm:t>
    </dgm:pt>
    <dgm:pt modelId="{1297230E-0BA8-4481-A682-E6EF60E26FEE}" type="sibTrans" cxnId="{4841D3E6-3EEA-4FAC-BD4E-84F22B83CDA9}">
      <dgm:prSet/>
      <dgm:spPr/>
      <dgm:t>
        <a:bodyPr/>
        <a:lstStyle/>
        <a:p>
          <a:endParaRPr lang="tr-TR"/>
        </a:p>
      </dgm:t>
    </dgm:pt>
    <dgm:pt modelId="{62B60F1B-80BD-4FFC-BEC4-064F53FB2959}">
      <dgm:prSet phldrT="[Metin]"/>
      <dgm:spPr/>
      <dgm:t>
        <a:bodyPr/>
        <a:lstStyle/>
        <a:p>
          <a:r>
            <a:rPr lang="tr-TR" dirty="0">
              <a:latin typeface="Garamond" panose="02020404030301010803" pitchFamily="18" charset="0"/>
            </a:rPr>
            <a:t>İtiraz süresi</a:t>
          </a:r>
        </a:p>
      </dgm:t>
    </dgm:pt>
    <dgm:pt modelId="{2AAA4E25-8617-454D-94FE-191C89DEC386}" type="parTrans" cxnId="{2BEC79D6-0573-48A5-8212-8D232C3AE316}">
      <dgm:prSet/>
      <dgm:spPr/>
      <dgm:t>
        <a:bodyPr/>
        <a:lstStyle/>
        <a:p>
          <a:endParaRPr lang="tr-TR"/>
        </a:p>
      </dgm:t>
    </dgm:pt>
    <dgm:pt modelId="{4FE4DA9B-3AB7-4061-84FC-339954531888}" type="sibTrans" cxnId="{2BEC79D6-0573-48A5-8212-8D232C3AE316}">
      <dgm:prSet/>
      <dgm:spPr/>
      <dgm:t>
        <a:bodyPr/>
        <a:lstStyle/>
        <a:p>
          <a:endParaRPr lang="tr-TR"/>
        </a:p>
      </dgm:t>
    </dgm:pt>
    <dgm:pt modelId="{4FA59163-5D39-4B01-8E40-A5A95522EE70}">
      <dgm:prSet phldrT="[Metin]"/>
      <dgm:spPr/>
      <dgm:t>
        <a:bodyPr/>
        <a:lstStyle/>
        <a:p>
          <a:r>
            <a:rPr lang="tr-TR" dirty="0">
              <a:latin typeface="Garamond" panose="02020404030301010803" pitchFamily="18" charset="0"/>
            </a:rPr>
            <a:t>Yetki belgesi</a:t>
          </a:r>
        </a:p>
      </dgm:t>
    </dgm:pt>
    <dgm:pt modelId="{5DF85F7E-4BB3-490A-B997-3E7E6D22D284}" type="parTrans" cxnId="{3E106DD5-B237-4063-97F2-A45A0A830189}">
      <dgm:prSet/>
      <dgm:spPr/>
      <dgm:t>
        <a:bodyPr/>
        <a:lstStyle/>
        <a:p>
          <a:endParaRPr lang="tr-TR"/>
        </a:p>
      </dgm:t>
    </dgm:pt>
    <dgm:pt modelId="{66FB83D7-D18D-436B-87FE-BCA47D51234A}" type="sibTrans" cxnId="{3E106DD5-B237-4063-97F2-A45A0A830189}">
      <dgm:prSet/>
      <dgm:spPr/>
      <dgm:t>
        <a:bodyPr/>
        <a:lstStyle/>
        <a:p>
          <a:endParaRPr lang="tr-TR"/>
        </a:p>
      </dgm:t>
    </dgm:pt>
    <dgm:pt modelId="{10E1800D-B87B-475B-B0E0-091281FC4678}" type="pres">
      <dgm:prSet presAssocID="{0EEA585D-83FE-4D09-8097-2383CC9D319B}" presName="Name0" presStyleCnt="0">
        <dgm:presLayoutVars>
          <dgm:dir/>
          <dgm:resizeHandles val="exact"/>
        </dgm:presLayoutVars>
      </dgm:prSet>
      <dgm:spPr/>
    </dgm:pt>
    <dgm:pt modelId="{76D0240C-A94D-4533-9F29-94AC25FF5833}" type="pres">
      <dgm:prSet presAssocID="{0EEA585D-83FE-4D09-8097-2383CC9D319B}" presName="arrow" presStyleLbl="bgShp" presStyleIdx="0" presStyleCnt="1" custScaleY="106225"/>
      <dgm:spPr/>
    </dgm:pt>
    <dgm:pt modelId="{A7D7C15F-CB05-4505-806E-AE63E6E857CD}" type="pres">
      <dgm:prSet presAssocID="{0EEA585D-83FE-4D09-8097-2383CC9D319B}" presName="points" presStyleCnt="0"/>
      <dgm:spPr/>
    </dgm:pt>
    <dgm:pt modelId="{9F26791A-120A-4495-A1C6-A9632EE344D7}" type="pres">
      <dgm:prSet presAssocID="{BFA30F70-064A-4BE9-A320-1C15ED40F9A1}" presName="compositeA" presStyleCnt="0"/>
      <dgm:spPr/>
    </dgm:pt>
    <dgm:pt modelId="{C779D24F-EA78-4740-996B-057CB8A725C7}" type="pres">
      <dgm:prSet presAssocID="{BFA30F70-064A-4BE9-A320-1C15ED40F9A1}" presName="textA" presStyleLbl="revTx" presStyleIdx="0" presStyleCnt="5">
        <dgm:presLayoutVars>
          <dgm:bulletEnabled val="1"/>
        </dgm:presLayoutVars>
      </dgm:prSet>
      <dgm:spPr/>
    </dgm:pt>
    <dgm:pt modelId="{E427560F-62D0-4A6A-8F73-8037668C5592}" type="pres">
      <dgm:prSet presAssocID="{BFA30F70-064A-4BE9-A320-1C15ED40F9A1}" presName="circleA" presStyleLbl="node1" presStyleIdx="0" presStyleCnt="5"/>
      <dgm:spPr>
        <a:solidFill>
          <a:srgbClr val="C00000"/>
        </a:solidFill>
      </dgm:spPr>
    </dgm:pt>
    <dgm:pt modelId="{D66D8321-71C2-4909-B5C6-5D9203422275}" type="pres">
      <dgm:prSet presAssocID="{BFA30F70-064A-4BE9-A320-1C15ED40F9A1}" presName="spaceA" presStyleCnt="0"/>
      <dgm:spPr/>
    </dgm:pt>
    <dgm:pt modelId="{D0784113-34B1-4FEE-8DFE-4C03DD3A8809}" type="pres">
      <dgm:prSet presAssocID="{08ED0A6B-79C1-4DCB-9DB7-47D870500BF2}" presName="space" presStyleCnt="0"/>
      <dgm:spPr/>
    </dgm:pt>
    <dgm:pt modelId="{F509CACB-6511-42BB-A396-1384B6EE6D3A}" type="pres">
      <dgm:prSet presAssocID="{0156D7BD-2266-4F5E-8066-E82C54D55796}" presName="compositeB" presStyleCnt="0"/>
      <dgm:spPr/>
    </dgm:pt>
    <dgm:pt modelId="{09CF7885-448D-432C-8FCF-B5B397F57EF5}" type="pres">
      <dgm:prSet presAssocID="{0156D7BD-2266-4F5E-8066-E82C54D55796}" presName="textB" presStyleLbl="revTx" presStyleIdx="1" presStyleCnt="5">
        <dgm:presLayoutVars>
          <dgm:bulletEnabled val="1"/>
        </dgm:presLayoutVars>
      </dgm:prSet>
      <dgm:spPr/>
    </dgm:pt>
    <dgm:pt modelId="{2EE64BF3-181C-4020-8474-EDA759364BE0}" type="pres">
      <dgm:prSet presAssocID="{0156D7BD-2266-4F5E-8066-E82C54D55796}" presName="circleB" presStyleLbl="node1" presStyleIdx="1" presStyleCnt="5"/>
      <dgm:spPr>
        <a:solidFill>
          <a:schemeClr val="bg1">
            <a:lumMod val="50000"/>
          </a:schemeClr>
        </a:solidFill>
      </dgm:spPr>
    </dgm:pt>
    <dgm:pt modelId="{1C3A5748-F56F-4B51-8E99-D9B541DBB27F}" type="pres">
      <dgm:prSet presAssocID="{0156D7BD-2266-4F5E-8066-E82C54D55796}" presName="spaceB" presStyleCnt="0"/>
      <dgm:spPr/>
    </dgm:pt>
    <dgm:pt modelId="{683410ED-8EE7-437E-A4B9-FE9148A1355C}" type="pres">
      <dgm:prSet presAssocID="{BE963BCD-028F-4588-8966-EA422D1F79B3}" presName="space" presStyleCnt="0"/>
      <dgm:spPr/>
    </dgm:pt>
    <dgm:pt modelId="{C0DD690D-0FDE-447E-B56D-6CF58906F247}" type="pres">
      <dgm:prSet presAssocID="{9553C9A7-F652-4EC8-8704-8051FC0E5690}" presName="compositeA" presStyleCnt="0"/>
      <dgm:spPr/>
    </dgm:pt>
    <dgm:pt modelId="{CDC4B480-4E7B-49D3-BD55-D2010E6E214B}" type="pres">
      <dgm:prSet presAssocID="{9553C9A7-F652-4EC8-8704-8051FC0E5690}" presName="textA" presStyleLbl="revTx" presStyleIdx="2" presStyleCnt="5">
        <dgm:presLayoutVars>
          <dgm:bulletEnabled val="1"/>
        </dgm:presLayoutVars>
      </dgm:prSet>
      <dgm:spPr/>
    </dgm:pt>
    <dgm:pt modelId="{941B796E-6753-4E1E-968F-0E7BA6043040}" type="pres">
      <dgm:prSet presAssocID="{9553C9A7-F652-4EC8-8704-8051FC0E5690}" presName="circleA" presStyleLbl="node1" presStyleIdx="2" presStyleCnt="5"/>
      <dgm:spPr/>
    </dgm:pt>
    <dgm:pt modelId="{ABB0F1D7-8383-4FF0-B7D0-22D960C789AF}" type="pres">
      <dgm:prSet presAssocID="{9553C9A7-F652-4EC8-8704-8051FC0E5690}" presName="spaceA" presStyleCnt="0"/>
      <dgm:spPr/>
    </dgm:pt>
    <dgm:pt modelId="{D919E588-B653-48F8-B005-5C8416F0FF43}" type="pres">
      <dgm:prSet presAssocID="{1297230E-0BA8-4481-A682-E6EF60E26FEE}" presName="space" presStyleCnt="0"/>
      <dgm:spPr/>
    </dgm:pt>
    <dgm:pt modelId="{14432C79-CBCF-4199-A7CF-77456CFD34C8}" type="pres">
      <dgm:prSet presAssocID="{62B60F1B-80BD-4FFC-BEC4-064F53FB2959}" presName="compositeB" presStyleCnt="0"/>
      <dgm:spPr/>
    </dgm:pt>
    <dgm:pt modelId="{7EAE8CFB-F777-4803-A261-CCADA6493067}" type="pres">
      <dgm:prSet presAssocID="{62B60F1B-80BD-4FFC-BEC4-064F53FB2959}" presName="textB" presStyleLbl="revTx" presStyleIdx="3" presStyleCnt="5">
        <dgm:presLayoutVars>
          <dgm:bulletEnabled val="1"/>
        </dgm:presLayoutVars>
      </dgm:prSet>
      <dgm:spPr/>
    </dgm:pt>
    <dgm:pt modelId="{F3B06348-2B74-4086-9100-4486EE89B9D1}" type="pres">
      <dgm:prSet presAssocID="{62B60F1B-80BD-4FFC-BEC4-064F53FB2959}" presName="circleB" presStyleLbl="node1" presStyleIdx="3" presStyleCnt="5"/>
      <dgm:spPr/>
    </dgm:pt>
    <dgm:pt modelId="{5B0804F9-8260-48AD-B0AB-9757685CEA40}" type="pres">
      <dgm:prSet presAssocID="{62B60F1B-80BD-4FFC-BEC4-064F53FB2959}" presName="spaceB" presStyleCnt="0"/>
      <dgm:spPr/>
    </dgm:pt>
    <dgm:pt modelId="{BEDBB11B-2668-4FE1-A984-1524E5F3FA74}" type="pres">
      <dgm:prSet presAssocID="{4FE4DA9B-3AB7-4061-84FC-339954531888}" presName="space" presStyleCnt="0"/>
      <dgm:spPr/>
    </dgm:pt>
    <dgm:pt modelId="{3BBC6A9B-043D-4138-8920-1A436430FF94}" type="pres">
      <dgm:prSet presAssocID="{4FA59163-5D39-4B01-8E40-A5A95522EE70}" presName="compositeA" presStyleCnt="0"/>
      <dgm:spPr/>
    </dgm:pt>
    <dgm:pt modelId="{F38B8F35-6F31-4387-9839-96889415E002}" type="pres">
      <dgm:prSet presAssocID="{4FA59163-5D39-4B01-8E40-A5A95522EE70}" presName="textA" presStyleLbl="revTx" presStyleIdx="4" presStyleCnt="5">
        <dgm:presLayoutVars>
          <dgm:bulletEnabled val="1"/>
        </dgm:presLayoutVars>
      </dgm:prSet>
      <dgm:spPr/>
    </dgm:pt>
    <dgm:pt modelId="{1A5701AE-4A90-4A82-9B5B-7F211351FD43}" type="pres">
      <dgm:prSet presAssocID="{4FA59163-5D39-4B01-8E40-A5A95522EE70}" presName="circleA" presStyleLbl="node1" presStyleIdx="4" presStyleCnt="5"/>
      <dgm:spPr/>
    </dgm:pt>
    <dgm:pt modelId="{8310D3EF-0412-4B94-ADE3-A84503E82890}" type="pres">
      <dgm:prSet presAssocID="{4FA59163-5D39-4B01-8E40-A5A95522EE70}" presName="spaceA" presStyleCnt="0"/>
      <dgm:spPr/>
    </dgm:pt>
  </dgm:ptLst>
  <dgm:cxnLst>
    <dgm:cxn modelId="{15756D10-462D-4F7F-B5B1-BAF22738E991}" type="presOf" srcId="{62B60F1B-80BD-4FFC-BEC4-064F53FB2959}" destId="{7EAE8CFB-F777-4803-A261-CCADA6493067}" srcOrd="0" destOrd="0" presId="urn:microsoft.com/office/officeart/2005/8/layout/hProcess11"/>
    <dgm:cxn modelId="{F3E69C5D-8009-4D8A-928E-3CA2EFC418BF}" srcId="{0EEA585D-83FE-4D09-8097-2383CC9D319B}" destId="{BFA30F70-064A-4BE9-A320-1C15ED40F9A1}" srcOrd="0" destOrd="0" parTransId="{2E514635-5DBD-45D1-8B1E-C344440D4001}" sibTransId="{08ED0A6B-79C1-4DCB-9DB7-47D870500BF2}"/>
    <dgm:cxn modelId="{0D84B147-8ECE-4EF4-9787-DD702B9A49F0}" type="presOf" srcId="{BFA30F70-064A-4BE9-A320-1C15ED40F9A1}" destId="{C779D24F-EA78-4740-996B-057CB8A725C7}" srcOrd="0" destOrd="0" presId="urn:microsoft.com/office/officeart/2005/8/layout/hProcess11"/>
    <dgm:cxn modelId="{B734344B-6464-4C75-A7B5-9749D7DA893F}" srcId="{0EEA585D-83FE-4D09-8097-2383CC9D319B}" destId="{0156D7BD-2266-4F5E-8066-E82C54D55796}" srcOrd="1" destOrd="0" parTransId="{65B4EB9D-F5EB-49E7-8BAF-765EEBF4592D}" sibTransId="{BE963BCD-028F-4588-8966-EA422D1F79B3}"/>
    <dgm:cxn modelId="{2729FEA1-9017-429F-981F-879C72FCC282}" type="presOf" srcId="{4FA59163-5D39-4B01-8E40-A5A95522EE70}" destId="{F38B8F35-6F31-4387-9839-96889415E002}" srcOrd="0" destOrd="0" presId="urn:microsoft.com/office/officeart/2005/8/layout/hProcess11"/>
    <dgm:cxn modelId="{821A6DC2-B0D0-4B98-B53D-36ECA048D49B}" type="presOf" srcId="{0EEA585D-83FE-4D09-8097-2383CC9D319B}" destId="{10E1800D-B87B-475B-B0E0-091281FC4678}" srcOrd="0" destOrd="0" presId="urn:microsoft.com/office/officeart/2005/8/layout/hProcess11"/>
    <dgm:cxn modelId="{3E106DD5-B237-4063-97F2-A45A0A830189}" srcId="{0EEA585D-83FE-4D09-8097-2383CC9D319B}" destId="{4FA59163-5D39-4B01-8E40-A5A95522EE70}" srcOrd="4" destOrd="0" parTransId="{5DF85F7E-4BB3-490A-B997-3E7E6D22D284}" sibTransId="{66FB83D7-D18D-436B-87FE-BCA47D51234A}"/>
    <dgm:cxn modelId="{2BEC79D6-0573-48A5-8212-8D232C3AE316}" srcId="{0EEA585D-83FE-4D09-8097-2383CC9D319B}" destId="{62B60F1B-80BD-4FFC-BEC4-064F53FB2959}" srcOrd="3" destOrd="0" parTransId="{2AAA4E25-8617-454D-94FE-191C89DEC386}" sibTransId="{4FE4DA9B-3AB7-4061-84FC-339954531888}"/>
    <dgm:cxn modelId="{4841D3E6-3EEA-4FAC-BD4E-84F22B83CDA9}" srcId="{0EEA585D-83FE-4D09-8097-2383CC9D319B}" destId="{9553C9A7-F652-4EC8-8704-8051FC0E5690}" srcOrd="2" destOrd="0" parTransId="{DCB6E8B6-E188-4D03-9E5D-E57C69B04F51}" sibTransId="{1297230E-0BA8-4481-A682-E6EF60E26FEE}"/>
    <dgm:cxn modelId="{5AFD23FA-EA2B-4D43-A9A4-8892CDECDDDC}" type="presOf" srcId="{0156D7BD-2266-4F5E-8066-E82C54D55796}" destId="{09CF7885-448D-432C-8FCF-B5B397F57EF5}" srcOrd="0" destOrd="0" presId="urn:microsoft.com/office/officeart/2005/8/layout/hProcess11"/>
    <dgm:cxn modelId="{42B2D7FE-1F80-42FC-B4F3-B64DE87489F7}" type="presOf" srcId="{9553C9A7-F652-4EC8-8704-8051FC0E5690}" destId="{CDC4B480-4E7B-49D3-BD55-D2010E6E214B}" srcOrd="0" destOrd="0" presId="urn:microsoft.com/office/officeart/2005/8/layout/hProcess11"/>
    <dgm:cxn modelId="{9C235200-597A-4370-86E1-64EE57C7981E}" type="presParOf" srcId="{10E1800D-B87B-475B-B0E0-091281FC4678}" destId="{76D0240C-A94D-4533-9F29-94AC25FF5833}" srcOrd="0" destOrd="0" presId="urn:microsoft.com/office/officeart/2005/8/layout/hProcess11"/>
    <dgm:cxn modelId="{88FD6327-2C8E-4160-B952-1E72796C0856}" type="presParOf" srcId="{10E1800D-B87B-475B-B0E0-091281FC4678}" destId="{A7D7C15F-CB05-4505-806E-AE63E6E857CD}" srcOrd="1" destOrd="0" presId="urn:microsoft.com/office/officeart/2005/8/layout/hProcess11"/>
    <dgm:cxn modelId="{5DC3BBBB-2D5E-4FA5-8FEC-D290453FC155}" type="presParOf" srcId="{A7D7C15F-CB05-4505-806E-AE63E6E857CD}" destId="{9F26791A-120A-4495-A1C6-A9632EE344D7}" srcOrd="0" destOrd="0" presId="urn:microsoft.com/office/officeart/2005/8/layout/hProcess11"/>
    <dgm:cxn modelId="{2B7638E2-25BC-484C-84A7-AC8BA268477A}" type="presParOf" srcId="{9F26791A-120A-4495-A1C6-A9632EE344D7}" destId="{C779D24F-EA78-4740-996B-057CB8A725C7}" srcOrd="0" destOrd="0" presId="urn:microsoft.com/office/officeart/2005/8/layout/hProcess11"/>
    <dgm:cxn modelId="{5F59F7C8-ACBD-4F2D-B6EF-19816E21616F}" type="presParOf" srcId="{9F26791A-120A-4495-A1C6-A9632EE344D7}" destId="{E427560F-62D0-4A6A-8F73-8037668C5592}" srcOrd="1" destOrd="0" presId="urn:microsoft.com/office/officeart/2005/8/layout/hProcess11"/>
    <dgm:cxn modelId="{10691A21-875A-41EA-85CB-D19B285BBD6E}" type="presParOf" srcId="{9F26791A-120A-4495-A1C6-A9632EE344D7}" destId="{D66D8321-71C2-4909-B5C6-5D9203422275}" srcOrd="2" destOrd="0" presId="urn:microsoft.com/office/officeart/2005/8/layout/hProcess11"/>
    <dgm:cxn modelId="{7B65A850-1E38-4A44-AFC3-81510F02E1B3}" type="presParOf" srcId="{A7D7C15F-CB05-4505-806E-AE63E6E857CD}" destId="{D0784113-34B1-4FEE-8DFE-4C03DD3A8809}" srcOrd="1" destOrd="0" presId="urn:microsoft.com/office/officeart/2005/8/layout/hProcess11"/>
    <dgm:cxn modelId="{606B0F49-A23A-4749-83B9-7B723D7B6EAC}" type="presParOf" srcId="{A7D7C15F-CB05-4505-806E-AE63E6E857CD}" destId="{F509CACB-6511-42BB-A396-1384B6EE6D3A}" srcOrd="2" destOrd="0" presId="urn:microsoft.com/office/officeart/2005/8/layout/hProcess11"/>
    <dgm:cxn modelId="{87DD2EEE-B87D-4498-A316-D328253A18CA}" type="presParOf" srcId="{F509CACB-6511-42BB-A396-1384B6EE6D3A}" destId="{09CF7885-448D-432C-8FCF-B5B397F57EF5}" srcOrd="0" destOrd="0" presId="urn:microsoft.com/office/officeart/2005/8/layout/hProcess11"/>
    <dgm:cxn modelId="{57DD43AE-D767-4C95-B06B-C729472937C9}" type="presParOf" srcId="{F509CACB-6511-42BB-A396-1384B6EE6D3A}" destId="{2EE64BF3-181C-4020-8474-EDA759364BE0}" srcOrd="1" destOrd="0" presId="urn:microsoft.com/office/officeart/2005/8/layout/hProcess11"/>
    <dgm:cxn modelId="{758A0C0D-5899-44FA-B1B2-CCCDC6758938}" type="presParOf" srcId="{F509CACB-6511-42BB-A396-1384B6EE6D3A}" destId="{1C3A5748-F56F-4B51-8E99-D9B541DBB27F}" srcOrd="2" destOrd="0" presId="urn:microsoft.com/office/officeart/2005/8/layout/hProcess11"/>
    <dgm:cxn modelId="{4925B3E7-E1C8-4F1A-A400-BB2D4CBD4DB8}" type="presParOf" srcId="{A7D7C15F-CB05-4505-806E-AE63E6E857CD}" destId="{683410ED-8EE7-437E-A4B9-FE9148A1355C}" srcOrd="3" destOrd="0" presId="urn:microsoft.com/office/officeart/2005/8/layout/hProcess11"/>
    <dgm:cxn modelId="{294F59EB-92DD-4CD6-8B58-1133AC2B38B4}" type="presParOf" srcId="{A7D7C15F-CB05-4505-806E-AE63E6E857CD}" destId="{C0DD690D-0FDE-447E-B56D-6CF58906F247}" srcOrd="4" destOrd="0" presId="urn:microsoft.com/office/officeart/2005/8/layout/hProcess11"/>
    <dgm:cxn modelId="{29A13D68-D2ED-44F8-BCAD-6482A3CE3CC1}" type="presParOf" srcId="{C0DD690D-0FDE-447E-B56D-6CF58906F247}" destId="{CDC4B480-4E7B-49D3-BD55-D2010E6E214B}" srcOrd="0" destOrd="0" presId="urn:microsoft.com/office/officeart/2005/8/layout/hProcess11"/>
    <dgm:cxn modelId="{2213A910-D001-4985-93BE-1536E6769E14}" type="presParOf" srcId="{C0DD690D-0FDE-447E-B56D-6CF58906F247}" destId="{941B796E-6753-4E1E-968F-0E7BA6043040}" srcOrd="1" destOrd="0" presId="urn:microsoft.com/office/officeart/2005/8/layout/hProcess11"/>
    <dgm:cxn modelId="{0A0B148E-219C-462E-949A-FE2B26D7BC96}" type="presParOf" srcId="{C0DD690D-0FDE-447E-B56D-6CF58906F247}" destId="{ABB0F1D7-8383-4FF0-B7D0-22D960C789AF}" srcOrd="2" destOrd="0" presId="urn:microsoft.com/office/officeart/2005/8/layout/hProcess11"/>
    <dgm:cxn modelId="{964C3EA2-6A43-4E22-B65D-A5651F7E6E40}" type="presParOf" srcId="{A7D7C15F-CB05-4505-806E-AE63E6E857CD}" destId="{D919E588-B653-48F8-B005-5C8416F0FF43}" srcOrd="5" destOrd="0" presId="urn:microsoft.com/office/officeart/2005/8/layout/hProcess11"/>
    <dgm:cxn modelId="{EC5B083D-4195-4540-B1B1-BB4BFA960DAD}" type="presParOf" srcId="{A7D7C15F-CB05-4505-806E-AE63E6E857CD}" destId="{14432C79-CBCF-4199-A7CF-77456CFD34C8}" srcOrd="6" destOrd="0" presId="urn:microsoft.com/office/officeart/2005/8/layout/hProcess11"/>
    <dgm:cxn modelId="{2F2CF14B-2D32-47A6-BBB5-7D62DF085A60}" type="presParOf" srcId="{14432C79-CBCF-4199-A7CF-77456CFD34C8}" destId="{7EAE8CFB-F777-4803-A261-CCADA6493067}" srcOrd="0" destOrd="0" presId="urn:microsoft.com/office/officeart/2005/8/layout/hProcess11"/>
    <dgm:cxn modelId="{9B89B53A-B7F5-4028-A467-193650D84E55}" type="presParOf" srcId="{14432C79-CBCF-4199-A7CF-77456CFD34C8}" destId="{F3B06348-2B74-4086-9100-4486EE89B9D1}" srcOrd="1" destOrd="0" presId="urn:microsoft.com/office/officeart/2005/8/layout/hProcess11"/>
    <dgm:cxn modelId="{0174C36B-04B2-45BE-9266-0372CD264B57}" type="presParOf" srcId="{14432C79-CBCF-4199-A7CF-77456CFD34C8}" destId="{5B0804F9-8260-48AD-B0AB-9757685CEA40}" srcOrd="2" destOrd="0" presId="urn:microsoft.com/office/officeart/2005/8/layout/hProcess11"/>
    <dgm:cxn modelId="{9A15FDD9-8A6F-44F3-907C-F2A89D4A4B45}" type="presParOf" srcId="{A7D7C15F-CB05-4505-806E-AE63E6E857CD}" destId="{BEDBB11B-2668-4FE1-A984-1524E5F3FA74}" srcOrd="7" destOrd="0" presId="urn:microsoft.com/office/officeart/2005/8/layout/hProcess11"/>
    <dgm:cxn modelId="{1E976941-568D-4CFE-945D-865EA38D892B}" type="presParOf" srcId="{A7D7C15F-CB05-4505-806E-AE63E6E857CD}" destId="{3BBC6A9B-043D-4138-8920-1A436430FF94}" srcOrd="8" destOrd="0" presId="urn:microsoft.com/office/officeart/2005/8/layout/hProcess11"/>
    <dgm:cxn modelId="{2FAC0421-B832-47AE-8D75-083618870A63}" type="presParOf" srcId="{3BBC6A9B-043D-4138-8920-1A436430FF94}" destId="{F38B8F35-6F31-4387-9839-96889415E002}" srcOrd="0" destOrd="0" presId="urn:microsoft.com/office/officeart/2005/8/layout/hProcess11"/>
    <dgm:cxn modelId="{683CD782-13C0-4414-BA7D-141DD18FBE90}" type="presParOf" srcId="{3BBC6A9B-043D-4138-8920-1A436430FF94}" destId="{1A5701AE-4A90-4A82-9B5B-7F211351FD43}" srcOrd="1" destOrd="0" presId="urn:microsoft.com/office/officeart/2005/8/layout/hProcess11"/>
    <dgm:cxn modelId="{D7E6C2FA-2C70-48A4-955E-D1520A28002D}" type="presParOf" srcId="{3BBC6A9B-043D-4138-8920-1A436430FF94}" destId="{8310D3EF-0412-4B94-ADE3-A84503E8289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EA585D-83FE-4D09-8097-2383CC9D319B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BFA30F70-064A-4BE9-A320-1C15ED40F9A1}">
      <dgm:prSet phldrT="[Metin]"/>
      <dgm:spPr/>
      <dgm:t>
        <a:bodyPr/>
        <a:lstStyle/>
        <a:p>
          <a:r>
            <a:rPr lang="tr-TR" dirty="0">
              <a:latin typeface="Garamond" panose="02020404030301010803" pitchFamily="18" charset="0"/>
            </a:rPr>
            <a:t>Yetki tespit başvurusu</a:t>
          </a:r>
        </a:p>
      </dgm:t>
    </dgm:pt>
    <dgm:pt modelId="{2E514635-5DBD-45D1-8B1E-C344440D4001}" type="parTrans" cxnId="{F3E69C5D-8009-4D8A-928E-3CA2EFC418BF}">
      <dgm:prSet/>
      <dgm:spPr/>
      <dgm:t>
        <a:bodyPr/>
        <a:lstStyle/>
        <a:p>
          <a:endParaRPr lang="tr-TR"/>
        </a:p>
      </dgm:t>
    </dgm:pt>
    <dgm:pt modelId="{08ED0A6B-79C1-4DCB-9DB7-47D870500BF2}" type="sibTrans" cxnId="{F3E69C5D-8009-4D8A-928E-3CA2EFC418BF}">
      <dgm:prSet/>
      <dgm:spPr/>
      <dgm:t>
        <a:bodyPr/>
        <a:lstStyle/>
        <a:p>
          <a:endParaRPr lang="tr-TR"/>
        </a:p>
      </dgm:t>
    </dgm:pt>
    <dgm:pt modelId="{0156D7BD-2266-4F5E-8066-E82C54D55796}">
      <dgm:prSet phldrT="[Metin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tr-TR" b="1" dirty="0">
              <a:latin typeface="Garamond" panose="02020404030301010803" pitchFamily="18" charset="0"/>
            </a:rPr>
            <a:t>Yetki tespiti</a:t>
          </a:r>
        </a:p>
      </dgm:t>
    </dgm:pt>
    <dgm:pt modelId="{65B4EB9D-F5EB-49E7-8BAF-765EEBF4592D}" type="parTrans" cxnId="{B734344B-6464-4C75-A7B5-9749D7DA893F}">
      <dgm:prSet/>
      <dgm:spPr/>
      <dgm:t>
        <a:bodyPr/>
        <a:lstStyle/>
        <a:p>
          <a:endParaRPr lang="tr-TR"/>
        </a:p>
      </dgm:t>
    </dgm:pt>
    <dgm:pt modelId="{BE963BCD-028F-4588-8966-EA422D1F79B3}" type="sibTrans" cxnId="{B734344B-6464-4C75-A7B5-9749D7DA893F}">
      <dgm:prSet/>
      <dgm:spPr/>
      <dgm:t>
        <a:bodyPr/>
        <a:lstStyle/>
        <a:p>
          <a:endParaRPr lang="tr-TR"/>
        </a:p>
      </dgm:t>
    </dgm:pt>
    <dgm:pt modelId="{9553C9A7-F652-4EC8-8704-8051FC0E5690}">
      <dgm:prSet phldrT="[Metin]"/>
      <dgm:spPr/>
      <dgm:t>
        <a:bodyPr/>
        <a:lstStyle/>
        <a:p>
          <a:r>
            <a:rPr lang="tr-TR" dirty="0">
              <a:latin typeface="Garamond" panose="02020404030301010803" pitchFamily="18" charset="0"/>
            </a:rPr>
            <a:t>Yetki tespit yazısı</a:t>
          </a:r>
        </a:p>
      </dgm:t>
    </dgm:pt>
    <dgm:pt modelId="{DCB6E8B6-E188-4D03-9E5D-E57C69B04F51}" type="parTrans" cxnId="{4841D3E6-3EEA-4FAC-BD4E-84F22B83CDA9}">
      <dgm:prSet/>
      <dgm:spPr/>
      <dgm:t>
        <a:bodyPr/>
        <a:lstStyle/>
        <a:p>
          <a:endParaRPr lang="tr-TR"/>
        </a:p>
      </dgm:t>
    </dgm:pt>
    <dgm:pt modelId="{1297230E-0BA8-4481-A682-E6EF60E26FEE}" type="sibTrans" cxnId="{4841D3E6-3EEA-4FAC-BD4E-84F22B83CDA9}">
      <dgm:prSet/>
      <dgm:spPr/>
      <dgm:t>
        <a:bodyPr/>
        <a:lstStyle/>
        <a:p>
          <a:endParaRPr lang="tr-TR"/>
        </a:p>
      </dgm:t>
    </dgm:pt>
    <dgm:pt modelId="{62B60F1B-80BD-4FFC-BEC4-064F53FB2959}">
      <dgm:prSet phldrT="[Metin]"/>
      <dgm:spPr/>
      <dgm:t>
        <a:bodyPr/>
        <a:lstStyle/>
        <a:p>
          <a:r>
            <a:rPr lang="tr-TR" dirty="0">
              <a:latin typeface="Garamond" panose="02020404030301010803" pitchFamily="18" charset="0"/>
            </a:rPr>
            <a:t>İtiraz süresi</a:t>
          </a:r>
        </a:p>
      </dgm:t>
    </dgm:pt>
    <dgm:pt modelId="{2AAA4E25-8617-454D-94FE-191C89DEC386}" type="parTrans" cxnId="{2BEC79D6-0573-48A5-8212-8D232C3AE316}">
      <dgm:prSet/>
      <dgm:spPr/>
      <dgm:t>
        <a:bodyPr/>
        <a:lstStyle/>
        <a:p>
          <a:endParaRPr lang="tr-TR"/>
        </a:p>
      </dgm:t>
    </dgm:pt>
    <dgm:pt modelId="{4FE4DA9B-3AB7-4061-84FC-339954531888}" type="sibTrans" cxnId="{2BEC79D6-0573-48A5-8212-8D232C3AE316}">
      <dgm:prSet/>
      <dgm:spPr/>
      <dgm:t>
        <a:bodyPr/>
        <a:lstStyle/>
        <a:p>
          <a:endParaRPr lang="tr-TR"/>
        </a:p>
      </dgm:t>
    </dgm:pt>
    <dgm:pt modelId="{4FA59163-5D39-4B01-8E40-A5A95522EE70}">
      <dgm:prSet phldrT="[Metin]"/>
      <dgm:spPr/>
      <dgm:t>
        <a:bodyPr/>
        <a:lstStyle/>
        <a:p>
          <a:r>
            <a:rPr lang="tr-TR" dirty="0">
              <a:latin typeface="Garamond" panose="02020404030301010803" pitchFamily="18" charset="0"/>
            </a:rPr>
            <a:t>Yetki belgesi</a:t>
          </a:r>
        </a:p>
      </dgm:t>
    </dgm:pt>
    <dgm:pt modelId="{5DF85F7E-4BB3-490A-B997-3E7E6D22D284}" type="parTrans" cxnId="{3E106DD5-B237-4063-97F2-A45A0A830189}">
      <dgm:prSet/>
      <dgm:spPr/>
      <dgm:t>
        <a:bodyPr/>
        <a:lstStyle/>
        <a:p>
          <a:endParaRPr lang="tr-TR"/>
        </a:p>
      </dgm:t>
    </dgm:pt>
    <dgm:pt modelId="{66FB83D7-D18D-436B-87FE-BCA47D51234A}" type="sibTrans" cxnId="{3E106DD5-B237-4063-97F2-A45A0A830189}">
      <dgm:prSet/>
      <dgm:spPr/>
      <dgm:t>
        <a:bodyPr/>
        <a:lstStyle/>
        <a:p>
          <a:endParaRPr lang="tr-TR"/>
        </a:p>
      </dgm:t>
    </dgm:pt>
    <dgm:pt modelId="{10E1800D-B87B-475B-B0E0-091281FC4678}" type="pres">
      <dgm:prSet presAssocID="{0EEA585D-83FE-4D09-8097-2383CC9D319B}" presName="Name0" presStyleCnt="0">
        <dgm:presLayoutVars>
          <dgm:dir/>
          <dgm:resizeHandles val="exact"/>
        </dgm:presLayoutVars>
      </dgm:prSet>
      <dgm:spPr/>
    </dgm:pt>
    <dgm:pt modelId="{76D0240C-A94D-4533-9F29-94AC25FF5833}" type="pres">
      <dgm:prSet presAssocID="{0EEA585D-83FE-4D09-8097-2383CC9D319B}" presName="arrow" presStyleLbl="bgShp" presStyleIdx="0" presStyleCnt="1"/>
      <dgm:spPr/>
    </dgm:pt>
    <dgm:pt modelId="{A7D7C15F-CB05-4505-806E-AE63E6E857CD}" type="pres">
      <dgm:prSet presAssocID="{0EEA585D-83FE-4D09-8097-2383CC9D319B}" presName="points" presStyleCnt="0"/>
      <dgm:spPr/>
    </dgm:pt>
    <dgm:pt modelId="{9F26791A-120A-4495-A1C6-A9632EE344D7}" type="pres">
      <dgm:prSet presAssocID="{BFA30F70-064A-4BE9-A320-1C15ED40F9A1}" presName="compositeA" presStyleCnt="0"/>
      <dgm:spPr/>
    </dgm:pt>
    <dgm:pt modelId="{C779D24F-EA78-4740-996B-057CB8A725C7}" type="pres">
      <dgm:prSet presAssocID="{BFA30F70-064A-4BE9-A320-1C15ED40F9A1}" presName="textA" presStyleLbl="revTx" presStyleIdx="0" presStyleCnt="5">
        <dgm:presLayoutVars>
          <dgm:bulletEnabled val="1"/>
        </dgm:presLayoutVars>
      </dgm:prSet>
      <dgm:spPr/>
    </dgm:pt>
    <dgm:pt modelId="{E427560F-62D0-4A6A-8F73-8037668C5592}" type="pres">
      <dgm:prSet presAssocID="{BFA30F70-064A-4BE9-A320-1C15ED40F9A1}" presName="circleA" presStyleLbl="node1" presStyleIdx="0" presStyleCnt="5"/>
      <dgm:spPr>
        <a:solidFill>
          <a:srgbClr val="C00000"/>
        </a:solidFill>
      </dgm:spPr>
    </dgm:pt>
    <dgm:pt modelId="{D66D8321-71C2-4909-B5C6-5D9203422275}" type="pres">
      <dgm:prSet presAssocID="{BFA30F70-064A-4BE9-A320-1C15ED40F9A1}" presName="spaceA" presStyleCnt="0"/>
      <dgm:spPr/>
    </dgm:pt>
    <dgm:pt modelId="{D0784113-34B1-4FEE-8DFE-4C03DD3A8809}" type="pres">
      <dgm:prSet presAssocID="{08ED0A6B-79C1-4DCB-9DB7-47D870500BF2}" presName="space" presStyleCnt="0"/>
      <dgm:spPr/>
    </dgm:pt>
    <dgm:pt modelId="{F509CACB-6511-42BB-A396-1384B6EE6D3A}" type="pres">
      <dgm:prSet presAssocID="{0156D7BD-2266-4F5E-8066-E82C54D55796}" presName="compositeB" presStyleCnt="0"/>
      <dgm:spPr/>
    </dgm:pt>
    <dgm:pt modelId="{09CF7885-448D-432C-8FCF-B5B397F57EF5}" type="pres">
      <dgm:prSet presAssocID="{0156D7BD-2266-4F5E-8066-E82C54D55796}" presName="textB" presStyleLbl="revTx" presStyleIdx="1" presStyleCnt="5">
        <dgm:presLayoutVars>
          <dgm:bulletEnabled val="1"/>
        </dgm:presLayoutVars>
      </dgm:prSet>
      <dgm:spPr/>
    </dgm:pt>
    <dgm:pt modelId="{2EE64BF3-181C-4020-8474-EDA759364BE0}" type="pres">
      <dgm:prSet presAssocID="{0156D7BD-2266-4F5E-8066-E82C54D55796}" presName="circleB" presStyleLbl="node1" presStyleIdx="1" presStyleCnt="5"/>
      <dgm:spPr>
        <a:solidFill>
          <a:schemeClr val="bg1">
            <a:lumMod val="50000"/>
          </a:schemeClr>
        </a:solidFill>
      </dgm:spPr>
    </dgm:pt>
    <dgm:pt modelId="{1C3A5748-F56F-4B51-8E99-D9B541DBB27F}" type="pres">
      <dgm:prSet presAssocID="{0156D7BD-2266-4F5E-8066-E82C54D55796}" presName="spaceB" presStyleCnt="0"/>
      <dgm:spPr/>
    </dgm:pt>
    <dgm:pt modelId="{683410ED-8EE7-437E-A4B9-FE9148A1355C}" type="pres">
      <dgm:prSet presAssocID="{BE963BCD-028F-4588-8966-EA422D1F79B3}" presName="space" presStyleCnt="0"/>
      <dgm:spPr/>
    </dgm:pt>
    <dgm:pt modelId="{C0DD690D-0FDE-447E-B56D-6CF58906F247}" type="pres">
      <dgm:prSet presAssocID="{9553C9A7-F652-4EC8-8704-8051FC0E5690}" presName="compositeA" presStyleCnt="0"/>
      <dgm:spPr/>
    </dgm:pt>
    <dgm:pt modelId="{CDC4B480-4E7B-49D3-BD55-D2010E6E214B}" type="pres">
      <dgm:prSet presAssocID="{9553C9A7-F652-4EC8-8704-8051FC0E5690}" presName="textA" presStyleLbl="revTx" presStyleIdx="2" presStyleCnt="5">
        <dgm:presLayoutVars>
          <dgm:bulletEnabled val="1"/>
        </dgm:presLayoutVars>
      </dgm:prSet>
      <dgm:spPr/>
    </dgm:pt>
    <dgm:pt modelId="{941B796E-6753-4E1E-968F-0E7BA6043040}" type="pres">
      <dgm:prSet presAssocID="{9553C9A7-F652-4EC8-8704-8051FC0E5690}" presName="circleA" presStyleLbl="node1" presStyleIdx="2" presStyleCnt="5"/>
      <dgm:spPr/>
    </dgm:pt>
    <dgm:pt modelId="{ABB0F1D7-8383-4FF0-B7D0-22D960C789AF}" type="pres">
      <dgm:prSet presAssocID="{9553C9A7-F652-4EC8-8704-8051FC0E5690}" presName="spaceA" presStyleCnt="0"/>
      <dgm:spPr/>
    </dgm:pt>
    <dgm:pt modelId="{D919E588-B653-48F8-B005-5C8416F0FF43}" type="pres">
      <dgm:prSet presAssocID="{1297230E-0BA8-4481-A682-E6EF60E26FEE}" presName="space" presStyleCnt="0"/>
      <dgm:spPr/>
    </dgm:pt>
    <dgm:pt modelId="{14432C79-CBCF-4199-A7CF-77456CFD34C8}" type="pres">
      <dgm:prSet presAssocID="{62B60F1B-80BD-4FFC-BEC4-064F53FB2959}" presName="compositeB" presStyleCnt="0"/>
      <dgm:spPr/>
    </dgm:pt>
    <dgm:pt modelId="{7EAE8CFB-F777-4803-A261-CCADA6493067}" type="pres">
      <dgm:prSet presAssocID="{62B60F1B-80BD-4FFC-BEC4-064F53FB2959}" presName="textB" presStyleLbl="revTx" presStyleIdx="3" presStyleCnt="5">
        <dgm:presLayoutVars>
          <dgm:bulletEnabled val="1"/>
        </dgm:presLayoutVars>
      </dgm:prSet>
      <dgm:spPr/>
    </dgm:pt>
    <dgm:pt modelId="{F3B06348-2B74-4086-9100-4486EE89B9D1}" type="pres">
      <dgm:prSet presAssocID="{62B60F1B-80BD-4FFC-BEC4-064F53FB2959}" presName="circleB" presStyleLbl="node1" presStyleIdx="3" presStyleCnt="5"/>
      <dgm:spPr/>
    </dgm:pt>
    <dgm:pt modelId="{5B0804F9-8260-48AD-B0AB-9757685CEA40}" type="pres">
      <dgm:prSet presAssocID="{62B60F1B-80BD-4FFC-BEC4-064F53FB2959}" presName="spaceB" presStyleCnt="0"/>
      <dgm:spPr/>
    </dgm:pt>
    <dgm:pt modelId="{BEDBB11B-2668-4FE1-A984-1524E5F3FA74}" type="pres">
      <dgm:prSet presAssocID="{4FE4DA9B-3AB7-4061-84FC-339954531888}" presName="space" presStyleCnt="0"/>
      <dgm:spPr/>
    </dgm:pt>
    <dgm:pt modelId="{3BBC6A9B-043D-4138-8920-1A436430FF94}" type="pres">
      <dgm:prSet presAssocID="{4FA59163-5D39-4B01-8E40-A5A95522EE70}" presName="compositeA" presStyleCnt="0"/>
      <dgm:spPr/>
    </dgm:pt>
    <dgm:pt modelId="{F38B8F35-6F31-4387-9839-96889415E002}" type="pres">
      <dgm:prSet presAssocID="{4FA59163-5D39-4B01-8E40-A5A95522EE70}" presName="textA" presStyleLbl="revTx" presStyleIdx="4" presStyleCnt="5">
        <dgm:presLayoutVars>
          <dgm:bulletEnabled val="1"/>
        </dgm:presLayoutVars>
      </dgm:prSet>
      <dgm:spPr/>
    </dgm:pt>
    <dgm:pt modelId="{1A5701AE-4A90-4A82-9B5B-7F211351FD43}" type="pres">
      <dgm:prSet presAssocID="{4FA59163-5D39-4B01-8E40-A5A95522EE70}" presName="circleA" presStyleLbl="node1" presStyleIdx="4" presStyleCnt="5"/>
      <dgm:spPr/>
    </dgm:pt>
    <dgm:pt modelId="{8310D3EF-0412-4B94-ADE3-A84503E82890}" type="pres">
      <dgm:prSet presAssocID="{4FA59163-5D39-4B01-8E40-A5A95522EE70}" presName="spaceA" presStyleCnt="0"/>
      <dgm:spPr/>
    </dgm:pt>
  </dgm:ptLst>
  <dgm:cxnLst>
    <dgm:cxn modelId="{15756D10-462D-4F7F-B5B1-BAF22738E991}" type="presOf" srcId="{62B60F1B-80BD-4FFC-BEC4-064F53FB2959}" destId="{7EAE8CFB-F777-4803-A261-CCADA6493067}" srcOrd="0" destOrd="0" presId="urn:microsoft.com/office/officeart/2005/8/layout/hProcess11"/>
    <dgm:cxn modelId="{F3E69C5D-8009-4D8A-928E-3CA2EFC418BF}" srcId="{0EEA585D-83FE-4D09-8097-2383CC9D319B}" destId="{BFA30F70-064A-4BE9-A320-1C15ED40F9A1}" srcOrd="0" destOrd="0" parTransId="{2E514635-5DBD-45D1-8B1E-C344440D4001}" sibTransId="{08ED0A6B-79C1-4DCB-9DB7-47D870500BF2}"/>
    <dgm:cxn modelId="{0D84B147-8ECE-4EF4-9787-DD702B9A49F0}" type="presOf" srcId="{BFA30F70-064A-4BE9-A320-1C15ED40F9A1}" destId="{C779D24F-EA78-4740-996B-057CB8A725C7}" srcOrd="0" destOrd="0" presId="urn:microsoft.com/office/officeart/2005/8/layout/hProcess11"/>
    <dgm:cxn modelId="{B734344B-6464-4C75-A7B5-9749D7DA893F}" srcId="{0EEA585D-83FE-4D09-8097-2383CC9D319B}" destId="{0156D7BD-2266-4F5E-8066-E82C54D55796}" srcOrd="1" destOrd="0" parTransId="{65B4EB9D-F5EB-49E7-8BAF-765EEBF4592D}" sibTransId="{BE963BCD-028F-4588-8966-EA422D1F79B3}"/>
    <dgm:cxn modelId="{2729FEA1-9017-429F-981F-879C72FCC282}" type="presOf" srcId="{4FA59163-5D39-4B01-8E40-A5A95522EE70}" destId="{F38B8F35-6F31-4387-9839-96889415E002}" srcOrd="0" destOrd="0" presId="urn:microsoft.com/office/officeart/2005/8/layout/hProcess11"/>
    <dgm:cxn modelId="{821A6DC2-B0D0-4B98-B53D-36ECA048D49B}" type="presOf" srcId="{0EEA585D-83FE-4D09-8097-2383CC9D319B}" destId="{10E1800D-B87B-475B-B0E0-091281FC4678}" srcOrd="0" destOrd="0" presId="urn:microsoft.com/office/officeart/2005/8/layout/hProcess11"/>
    <dgm:cxn modelId="{3E106DD5-B237-4063-97F2-A45A0A830189}" srcId="{0EEA585D-83FE-4D09-8097-2383CC9D319B}" destId="{4FA59163-5D39-4B01-8E40-A5A95522EE70}" srcOrd="4" destOrd="0" parTransId="{5DF85F7E-4BB3-490A-B997-3E7E6D22D284}" sibTransId="{66FB83D7-D18D-436B-87FE-BCA47D51234A}"/>
    <dgm:cxn modelId="{2BEC79D6-0573-48A5-8212-8D232C3AE316}" srcId="{0EEA585D-83FE-4D09-8097-2383CC9D319B}" destId="{62B60F1B-80BD-4FFC-BEC4-064F53FB2959}" srcOrd="3" destOrd="0" parTransId="{2AAA4E25-8617-454D-94FE-191C89DEC386}" sibTransId="{4FE4DA9B-3AB7-4061-84FC-339954531888}"/>
    <dgm:cxn modelId="{4841D3E6-3EEA-4FAC-BD4E-84F22B83CDA9}" srcId="{0EEA585D-83FE-4D09-8097-2383CC9D319B}" destId="{9553C9A7-F652-4EC8-8704-8051FC0E5690}" srcOrd="2" destOrd="0" parTransId="{DCB6E8B6-E188-4D03-9E5D-E57C69B04F51}" sibTransId="{1297230E-0BA8-4481-A682-E6EF60E26FEE}"/>
    <dgm:cxn modelId="{5AFD23FA-EA2B-4D43-A9A4-8892CDECDDDC}" type="presOf" srcId="{0156D7BD-2266-4F5E-8066-E82C54D55796}" destId="{09CF7885-448D-432C-8FCF-B5B397F57EF5}" srcOrd="0" destOrd="0" presId="urn:microsoft.com/office/officeart/2005/8/layout/hProcess11"/>
    <dgm:cxn modelId="{42B2D7FE-1F80-42FC-B4F3-B64DE87489F7}" type="presOf" srcId="{9553C9A7-F652-4EC8-8704-8051FC0E5690}" destId="{CDC4B480-4E7B-49D3-BD55-D2010E6E214B}" srcOrd="0" destOrd="0" presId="urn:microsoft.com/office/officeart/2005/8/layout/hProcess11"/>
    <dgm:cxn modelId="{9C235200-597A-4370-86E1-64EE57C7981E}" type="presParOf" srcId="{10E1800D-B87B-475B-B0E0-091281FC4678}" destId="{76D0240C-A94D-4533-9F29-94AC25FF5833}" srcOrd="0" destOrd="0" presId="urn:microsoft.com/office/officeart/2005/8/layout/hProcess11"/>
    <dgm:cxn modelId="{88FD6327-2C8E-4160-B952-1E72796C0856}" type="presParOf" srcId="{10E1800D-B87B-475B-B0E0-091281FC4678}" destId="{A7D7C15F-CB05-4505-806E-AE63E6E857CD}" srcOrd="1" destOrd="0" presId="urn:microsoft.com/office/officeart/2005/8/layout/hProcess11"/>
    <dgm:cxn modelId="{5DC3BBBB-2D5E-4FA5-8FEC-D290453FC155}" type="presParOf" srcId="{A7D7C15F-CB05-4505-806E-AE63E6E857CD}" destId="{9F26791A-120A-4495-A1C6-A9632EE344D7}" srcOrd="0" destOrd="0" presId="urn:microsoft.com/office/officeart/2005/8/layout/hProcess11"/>
    <dgm:cxn modelId="{2B7638E2-25BC-484C-84A7-AC8BA268477A}" type="presParOf" srcId="{9F26791A-120A-4495-A1C6-A9632EE344D7}" destId="{C779D24F-EA78-4740-996B-057CB8A725C7}" srcOrd="0" destOrd="0" presId="urn:microsoft.com/office/officeart/2005/8/layout/hProcess11"/>
    <dgm:cxn modelId="{5F59F7C8-ACBD-4F2D-B6EF-19816E21616F}" type="presParOf" srcId="{9F26791A-120A-4495-A1C6-A9632EE344D7}" destId="{E427560F-62D0-4A6A-8F73-8037668C5592}" srcOrd="1" destOrd="0" presId="urn:microsoft.com/office/officeart/2005/8/layout/hProcess11"/>
    <dgm:cxn modelId="{10691A21-875A-41EA-85CB-D19B285BBD6E}" type="presParOf" srcId="{9F26791A-120A-4495-A1C6-A9632EE344D7}" destId="{D66D8321-71C2-4909-B5C6-5D9203422275}" srcOrd="2" destOrd="0" presId="urn:microsoft.com/office/officeart/2005/8/layout/hProcess11"/>
    <dgm:cxn modelId="{7B65A850-1E38-4A44-AFC3-81510F02E1B3}" type="presParOf" srcId="{A7D7C15F-CB05-4505-806E-AE63E6E857CD}" destId="{D0784113-34B1-4FEE-8DFE-4C03DD3A8809}" srcOrd="1" destOrd="0" presId="urn:microsoft.com/office/officeart/2005/8/layout/hProcess11"/>
    <dgm:cxn modelId="{606B0F49-A23A-4749-83B9-7B723D7B6EAC}" type="presParOf" srcId="{A7D7C15F-CB05-4505-806E-AE63E6E857CD}" destId="{F509CACB-6511-42BB-A396-1384B6EE6D3A}" srcOrd="2" destOrd="0" presId="urn:microsoft.com/office/officeart/2005/8/layout/hProcess11"/>
    <dgm:cxn modelId="{87DD2EEE-B87D-4498-A316-D328253A18CA}" type="presParOf" srcId="{F509CACB-6511-42BB-A396-1384B6EE6D3A}" destId="{09CF7885-448D-432C-8FCF-B5B397F57EF5}" srcOrd="0" destOrd="0" presId="urn:microsoft.com/office/officeart/2005/8/layout/hProcess11"/>
    <dgm:cxn modelId="{57DD43AE-D767-4C95-B06B-C729472937C9}" type="presParOf" srcId="{F509CACB-6511-42BB-A396-1384B6EE6D3A}" destId="{2EE64BF3-181C-4020-8474-EDA759364BE0}" srcOrd="1" destOrd="0" presId="urn:microsoft.com/office/officeart/2005/8/layout/hProcess11"/>
    <dgm:cxn modelId="{758A0C0D-5899-44FA-B1B2-CCCDC6758938}" type="presParOf" srcId="{F509CACB-6511-42BB-A396-1384B6EE6D3A}" destId="{1C3A5748-F56F-4B51-8E99-D9B541DBB27F}" srcOrd="2" destOrd="0" presId="urn:microsoft.com/office/officeart/2005/8/layout/hProcess11"/>
    <dgm:cxn modelId="{4925B3E7-E1C8-4F1A-A400-BB2D4CBD4DB8}" type="presParOf" srcId="{A7D7C15F-CB05-4505-806E-AE63E6E857CD}" destId="{683410ED-8EE7-437E-A4B9-FE9148A1355C}" srcOrd="3" destOrd="0" presId="urn:microsoft.com/office/officeart/2005/8/layout/hProcess11"/>
    <dgm:cxn modelId="{294F59EB-92DD-4CD6-8B58-1133AC2B38B4}" type="presParOf" srcId="{A7D7C15F-CB05-4505-806E-AE63E6E857CD}" destId="{C0DD690D-0FDE-447E-B56D-6CF58906F247}" srcOrd="4" destOrd="0" presId="urn:microsoft.com/office/officeart/2005/8/layout/hProcess11"/>
    <dgm:cxn modelId="{29A13D68-D2ED-44F8-BCAD-6482A3CE3CC1}" type="presParOf" srcId="{C0DD690D-0FDE-447E-B56D-6CF58906F247}" destId="{CDC4B480-4E7B-49D3-BD55-D2010E6E214B}" srcOrd="0" destOrd="0" presId="urn:microsoft.com/office/officeart/2005/8/layout/hProcess11"/>
    <dgm:cxn modelId="{2213A910-D001-4985-93BE-1536E6769E14}" type="presParOf" srcId="{C0DD690D-0FDE-447E-B56D-6CF58906F247}" destId="{941B796E-6753-4E1E-968F-0E7BA6043040}" srcOrd="1" destOrd="0" presId="urn:microsoft.com/office/officeart/2005/8/layout/hProcess11"/>
    <dgm:cxn modelId="{0A0B148E-219C-462E-949A-FE2B26D7BC96}" type="presParOf" srcId="{C0DD690D-0FDE-447E-B56D-6CF58906F247}" destId="{ABB0F1D7-8383-4FF0-B7D0-22D960C789AF}" srcOrd="2" destOrd="0" presId="urn:microsoft.com/office/officeart/2005/8/layout/hProcess11"/>
    <dgm:cxn modelId="{964C3EA2-6A43-4E22-B65D-A5651F7E6E40}" type="presParOf" srcId="{A7D7C15F-CB05-4505-806E-AE63E6E857CD}" destId="{D919E588-B653-48F8-B005-5C8416F0FF43}" srcOrd="5" destOrd="0" presId="urn:microsoft.com/office/officeart/2005/8/layout/hProcess11"/>
    <dgm:cxn modelId="{EC5B083D-4195-4540-B1B1-BB4BFA960DAD}" type="presParOf" srcId="{A7D7C15F-CB05-4505-806E-AE63E6E857CD}" destId="{14432C79-CBCF-4199-A7CF-77456CFD34C8}" srcOrd="6" destOrd="0" presId="urn:microsoft.com/office/officeart/2005/8/layout/hProcess11"/>
    <dgm:cxn modelId="{2F2CF14B-2D32-47A6-BBB5-7D62DF085A60}" type="presParOf" srcId="{14432C79-CBCF-4199-A7CF-77456CFD34C8}" destId="{7EAE8CFB-F777-4803-A261-CCADA6493067}" srcOrd="0" destOrd="0" presId="urn:microsoft.com/office/officeart/2005/8/layout/hProcess11"/>
    <dgm:cxn modelId="{9B89B53A-B7F5-4028-A467-193650D84E55}" type="presParOf" srcId="{14432C79-CBCF-4199-A7CF-77456CFD34C8}" destId="{F3B06348-2B74-4086-9100-4486EE89B9D1}" srcOrd="1" destOrd="0" presId="urn:microsoft.com/office/officeart/2005/8/layout/hProcess11"/>
    <dgm:cxn modelId="{0174C36B-04B2-45BE-9266-0372CD264B57}" type="presParOf" srcId="{14432C79-CBCF-4199-A7CF-77456CFD34C8}" destId="{5B0804F9-8260-48AD-B0AB-9757685CEA40}" srcOrd="2" destOrd="0" presId="urn:microsoft.com/office/officeart/2005/8/layout/hProcess11"/>
    <dgm:cxn modelId="{9A15FDD9-8A6F-44F3-907C-F2A89D4A4B45}" type="presParOf" srcId="{A7D7C15F-CB05-4505-806E-AE63E6E857CD}" destId="{BEDBB11B-2668-4FE1-A984-1524E5F3FA74}" srcOrd="7" destOrd="0" presId="urn:microsoft.com/office/officeart/2005/8/layout/hProcess11"/>
    <dgm:cxn modelId="{1E976941-568D-4CFE-945D-865EA38D892B}" type="presParOf" srcId="{A7D7C15F-CB05-4505-806E-AE63E6E857CD}" destId="{3BBC6A9B-043D-4138-8920-1A436430FF94}" srcOrd="8" destOrd="0" presId="urn:microsoft.com/office/officeart/2005/8/layout/hProcess11"/>
    <dgm:cxn modelId="{2FAC0421-B832-47AE-8D75-083618870A63}" type="presParOf" srcId="{3BBC6A9B-043D-4138-8920-1A436430FF94}" destId="{F38B8F35-6F31-4387-9839-96889415E002}" srcOrd="0" destOrd="0" presId="urn:microsoft.com/office/officeart/2005/8/layout/hProcess11"/>
    <dgm:cxn modelId="{683CD782-13C0-4414-BA7D-141DD18FBE90}" type="presParOf" srcId="{3BBC6A9B-043D-4138-8920-1A436430FF94}" destId="{1A5701AE-4A90-4A82-9B5B-7F211351FD43}" srcOrd="1" destOrd="0" presId="urn:microsoft.com/office/officeart/2005/8/layout/hProcess11"/>
    <dgm:cxn modelId="{D7E6C2FA-2C70-48A4-955E-D1520A28002D}" type="presParOf" srcId="{3BBC6A9B-043D-4138-8920-1A436430FF94}" destId="{8310D3EF-0412-4B94-ADE3-A84503E8289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EA585D-83FE-4D09-8097-2383CC9D319B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</dgm:pt>
    <dgm:pt modelId="{BFA30F70-064A-4BE9-A320-1C15ED40F9A1}">
      <dgm:prSet phldrT="[Metin]"/>
      <dgm:spPr/>
      <dgm:t>
        <a:bodyPr/>
        <a:lstStyle/>
        <a:p>
          <a:r>
            <a:rPr lang="tr-TR" dirty="0">
              <a:latin typeface="Garamond" panose="02020404030301010803" pitchFamily="18" charset="0"/>
            </a:rPr>
            <a:t>Yetki tespit başvurusu</a:t>
          </a:r>
        </a:p>
      </dgm:t>
    </dgm:pt>
    <dgm:pt modelId="{2E514635-5DBD-45D1-8B1E-C344440D4001}" type="parTrans" cxnId="{F3E69C5D-8009-4D8A-928E-3CA2EFC418BF}">
      <dgm:prSet/>
      <dgm:spPr/>
      <dgm:t>
        <a:bodyPr/>
        <a:lstStyle/>
        <a:p>
          <a:endParaRPr lang="tr-TR"/>
        </a:p>
      </dgm:t>
    </dgm:pt>
    <dgm:pt modelId="{08ED0A6B-79C1-4DCB-9DB7-47D870500BF2}" type="sibTrans" cxnId="{F3E69C5D-8009-4D8A-928E-3CA2EFC418BF}">
      <dgm:prSet/>
      <dgm:spPr/>
      <dgm:t>
        <a:bodyPr/>
        <a:lstStyle/>
        <a:p>
          <a:endParaRPr lang="tr-TR"/>
        </a:p>
      </dgm:t>
    </dgm:pt>
    <dgm:pt modelId="{0156D7BD-2266-4F5E-8066-E82C54D55796}">
      <dgm:prSet phldrT="[Metin]"/>
      <dgm:spPr/>
      <dgm:t>
        <a:bodyPr/>
        <a:lstStyle/>
        <a:p>
          <a:r>
            <a:rPr lang="tr-TR" dirty="0">
              <a:latin typeface="Garamond" panose="02020404030301010803" pitchFamily="18" charset="0"/>
            </a:rPr>
            <a:t>Yetki tespiti</a:t>
          </a:r>
        </a:p>
      </dgm:t>
    </dgm:pt>
    <dgm:pt modelId="{65B4EB9D-F5EB-49E7-8BAF-765EEBF4592D}" type="parTrans" cxnId="{B734344B-6464-4C75-A7B5-9749D7DA893F}">
      <dgm:prSet/>
      <dgm:spPr/>
      <dgm:t>
        <a:bodyPr/>
        <a:lstStyle/>
        <a:p>
          <a:endParaRPr lang="tr-TR"/>
        </a:p>
      </dgm:t>
    </dgm:pt>
    <dgm:pt modelId="{BE963BCD-028F-4588-8966-EA422D1F79B3}" type="sibTrans" cxnId="{B734344B-6464-4C75-A7B5-9749D7DA893F}">
      <dgm:prSet/>
      <dgm:spPr/>
      <dgm:t>
        <a:bodyPr/>
        <a:lstStyle/>
        <a:p>
          <a:endParaRPr lang="tr-TR"/>
        </a:p>
      </dgm:t>
    </dgm:pt>
    <dgm:pt modelId="{9553C9A7-F652-4EC8-8704-8051FC0E5690}">
      <dgm:prSet phldrT="[Metin]"/>
      <dgm:spPr>
        <a:solidFill>
          <a:srgbClr val="0070C0"/>
        </a:solidFill>
      </dgm:spPr>
      <dgm:t>
        <a:bodyPr/>
        <a:lstStyle/>
        <a:p>
          <a:r>
            <a:rPr lang="tr-TR" b="1" dirty="0">
              <a:solidFill>
                <a:schemeClr val="tx1"/>
              </a:solidFill>
              <a:latin typeface="Garamond" panose="02020404030301010803" pitchFamily="18" charset="0"/>
            </a:rPr>
            <a:t>Yetki tespit yazısı</a:t>
          </a:r>
        </a:p>
      </dgm:t>
    </dgm:pt>
    <dgm:pt modelId="{DCB6E8B6-E188-4D03-9E5D-E57C69B04F51}" type="parTrans" cxnId="{4841D3E6-3EEA-4FAC-BD4E-84F22B83CDA9}">
      <dgm:prSet/>
      <dgm:spPr/>
      <dgm:t>
        <a:bodyPr/>
        <a:lstStyle/>
        <a:p>
          <a:endParaRPr lang="tr-TR"/>
        </a:p>
      </dgm:t>
    </dgm:pt>
    <dgm:pt modelId="{1297230E-0BA8-4481-A682-E6EF60E26FEE}" type="sibTrans" cxnId="{4841D3E6-3EEA-4FAC-BD4E-84F22B83CDA9}">
      <dgm:prSet/>
      <dgm:spPr/>
      <dgm:t>
        <a:bodyPr/>
        <a:lstStyle/>
        <a:p>
          <a:endParaRPr lang="tr-TR"/>
        </a:p>
      </dgm:t>
    </dgm:pt>
    <dgm:pt modelId="{62B60F1B-80BD-4FFC-BEC4-064F53FB2959}">
      <dgm:prSet phldrT="[Metin]"/>
      <dgm:spPr/>
      <dgm:t>
        <a:bodyPr/>
        <a:lstStyle/>
        <a:p>
          <a:r>
            <a:rPr lang="tr-TR" dirty="0">
              <a:latin typeface="Garamond" panose="02020404030301010803" pitchFamily="18" charset="0"/>
            </a:rPr>
            <a:t>İtiraz süresi</a:t>
          </a:r>
        </a:p>
      </dgm:t>
    </dgm:pt>
    <dgm:pt modelId="{2AAA4E25-8617-454D-94FE-191C89DEC386}" type="parTrans" cxnId="{2BEC79D6-0573-48A5-8212-8D232C3AE316}">
      <dgm:prSet/>
      <dgm:spPr/>
      <dgm:t>
        <a:bodyPr/>
        <a:lstStyle/>
        <a:p>
          <a:endParaRPr lang="tr-TR"/>
        </a:p>
      </dgm:t>
    </dgm:pt>
    <dgm:pt modelId="{4FE4DA9B-3AB7-4061-84FC-339954531888}" type="sibTrans" cxnId="{2BEC79D6-0573-48A5-8212-8D232C3AE316}">
      <dgm:prSet/>
      <dgm:spPr/>
      <dgm:t>
        <a:bodyPr/>
        <a:lstStyle/>
        <a:p>
          <a:endParaRPr lang="tr-TR"/>
        </a:p>
      </dgm:t>
    </dgm:pt>
    <dgm:pt modelId="{4FA59163-5D39-4B01-8E40-A5A95522EE70}">
      <dgm:prSet phldrT="[Metin]"/>
      <dgm:spPr/>
      <dgm:t>
        <a:bodyPr/>
        <a:lstStyle/>
        <a:p>
          <a:r>
            <a:rPr lang="tr-TR" dirty="0">
              <a:latin typeface="Garamond" panose="02020404030301010803" pitchFamily="18" charset="0"/>
            </a:rPr>
            <a:t>Yetki belgesi</a:t>
          </a:r>
        </a:p>
      </dgm:t>
    </dgm:pt>
    <dgm:pt modelId="{5DF85F7E-4BB3-490A-B997-3E7E6D22D284}" type="parTrans" cxnId="{3E106DD5-B237-4063-97F2-A45A0A830189}">
      <dgm:prSet/>
      <dgm:spPr/>
      <dgm:t>
        <a:bodyPr/>
        <a:lstStyle/>
        <a:p>
          <a:endParaRPr lang="tr-TR"/>
        </a:p>
      </dgm:t>
    </dgm:pt>
    <dgm:pt modelId="{66FB83D7-D18D-436B-87FE-BCA47D51234A}" type="sibTrans" cxnId="{3E106DD5-B237-4063-97F2-A45A0A830189}">
      <dgm:prSet/>
      <dgm:spPr/>
      <dgm:t>
        <a:bodyPr/>
        <a:lstStyle/>
        <a:p>
          <a:endParaRPr lang="tr-TR"/>
        </a:p>
      </dgm:t>
    </dgm:pt>
    <dgm:pt modelId="{10E1800D-B87B-475B-B0E0-091281FC4678}" type="pres">
      <dgm:prSet presAssocID="{0EEA585D-83FE-4D09-8097-2383CC9D319B}" presName="Name0" presStyleCnt="0">
        <dgm:presLayoutVars>
          <dgm:dir/>
          <dgm:resizeHandles val="exact"/>
        </dgm:presLayoutVars>
      </dgm:prSet>
      <dgm:spPr/>
    </dgm:pt>
    <dgm:pt modelId="{76D0240C-A94D-4533-9F29-94AC25FF5833}" type="pres">
      <dgm:prSet presAssocID="{0EEA585D-83FE-4D09-8097-2383CC9D319B}" presName="arrow" presStyleLbl="bgShp" presStyleIdx="0" presStyleCnt="1"/>
      <dgm:spPr/>
    </dgm:pt>
    <dgm:pt modelId="{A7D7C15F-CB05-4505-806E-AE63E6E857CD}" type="pres">
      <dgm:prSet presAssocID="{0EEA585D-83FE-4D09-8097-2383CC9D319B}" presName="points" presStyleCnt="0"/>
      <dgm:spPr/>
    </dgm:pt>
    <dgm:pt modelId="{9F26791A-120A-4495-A1C6-A9632EE344D7}" type="pres">
      <dgm:prSet presAssocID="{BFA30F70-064A-4BE9-A320-1C15ED40F9A1}" presName="compositeA" presStyleCnt="0"/>
      <dgm:spPr/>
    </dgm:pt>
    <dgm:pt modelId="{C779D24F-EA78-4740-996B-057CB8A725C7}" type="pres">
      <dgm:prSet presAssocID="{BFA30F70-064A-4BE9-A320-1C15ED40F9A1}" presName="textA" presStyleLbl="revTx" presStyleIdx="0" presStyleCnt="5">
        <dgm:presLayoutVars>
          <dgm:bulletEnabled val="1"/>
        </dgm:presLayoutVars>
      </dgm:prSet>
      <dgm:spPr/>
    </dgm:pt>
    <dgm:pt modelId="{E427560F-62D0-4A6A-8F73-8037668C5592}" type="pres">
      <dgm:prSet presAssocID="{BFA30F70-064A-4BE9-A320-1C15ED40F9A1}" presName="circleA" presStyleLbl="node1" presStyleIdx="0" presStyleCnt="5"/>
      <dgm:spPr>
        <a:solidFill>
          <a:srgbClr val="C00000"/>
        </a:solidFill>
      </dgm:spPr>
    </dgm:pt>
    <dgm:pt modelId="{D66D8321-71C2-4909-B5C6-5D9203422275}" type="pres">
      <dgm:prSet presAssocID="{BFA30F70-064A-4BE9-A320-1C15ED40F9A1}" presName="spaceA" presStyleCnt="0"/>
      <dgm:spPr/>
    </dgm:pt>
    <dgm:pt modelId="{D0784113-34B1-4FEE-8DFE-4C03DD3A8809}" type="pres">
      <dgm:prSet presAssocID="{08ED0A6B-79C1-4DCB-9DB7-47D870500BF2}" presName="space" presStyleCnt="0"/>
      <dgm:spPr/>
    </dgm:pt>
    <dgm:pt modelId="{F509CACB-6511-42BB-A396-1384B6EE6D3A}" type="pres">
      <dgm:prSet presAssocID="{0156D7BD-2266-4F5E-8066-E82C54D55796}" presName="compositeB" presStyleCnt="0"/>
      <dgm:spPr/>
    </dgm:pt>
    <dgm:pt modelId="{09CF7885-448D-432C-8FCF-B5B397F57EF5}" type="pres">
      <dgm:prSet presAssocID="{0156D7BD-2266-4F5E-8066-E82C54D55796}" presName="textB" presStyleLbl="revTx" presStyleIdx="1" presStyleCnt="5">
        <dgm:presLayoutVars>
          <dgm:bulletEnabled val="1"/>
        </dgm:presLayoutVars>
      </dgm:prSet>
      <dgm:spPr/>
    </dgm:pt>
    <dgm:pt modelId="{2EE64BF3-181C-4020-8474-EDA759364BE0}" type="pres">
      <dgm:prSet presAssocID="{0156D7BD-2266-4F5E-8066-E82C54D55796}" presName="circleB" presStyleLbl="node1" presStyleIdx="1" presStyleCnt="5"/>
      <dgm:spPr>
        <a:solidFill>
          <a:schemeClr val="bg1">
            <a:lumMod val="50000"/>
          </a:schemeClr>
        </a:solidFill>
      </dgm:spPr>
    </dgm:pt>
    <dgm:pt modelId="{1C3A5748-F56F-4B51-8E99-D9B541DBB27F}" type="pres">
      <dgm:prSet presAssocID="{0156D7BD-2266-4F5E-8066-E82C54D55796}" presName="spaceB" presStyleCnt="0"/>
      <dgm:spPr/>
    </dgm:pt>
    <dgm:pt modelId="{683410ED-8EE7-437E-A4B9-FE9148A1355C}" type="pres">
      <dgm:prSet presAssocID="{BE963BCD-028F-4588-8966-EA422D1F79B3}" presName="space" presStyleCnt="0"/>
      <dgm:spPr/>
    </dgm:pt>
    <dgm:pt modelId="{C0DD690D-0FDE-447E-B56D-6CF58906F247}" type="pres">
      <dgm:prSet presAssocID="{9553C9A7-F652-4EC8-8704-8051FC0E5690}" presName="compositeA" presStyleCnt="0"/>
      <dgm:spPr/>
    </dgm:pt>
    <dgm:pt modelId="{CDC4B480-4E7B-49D3-BD55-D2010E6E214B}" type="pres">
      <dgm:prSet presAssocID="{9553C9A7-F652-4EC8-8704-8051FC0E5690}" presName="textA" presStyleLbl="revTx" presStyleIdx="2" presStyleCnt="5">
        <dgm:presLayoutVars>
          <dgm:bulletEnabled val="1"/>
        </dgm:presLayoutVars>
      </dgm:prSet>
      <dgm:spPr/>
    </dgm:pt>
    <dgm:pt modelId="{941B796E-6753-4E1E-968F-0E7BA6043040}" type="pres">
      <dgm:prSet presAssocID="{9553C9A7-F652-4EC8-8704-8051FC0E5690}" presName="circleA" presStyleLbl="node1" presStyleIdx="2" presStyleCnt="5"/>
      <dgm:spPr>
        <a:solidFill>
          <a:srgbClr val="0070C0"/>
        </a:solidFill>
      </dgm:spPr>
    </dgm:pt>
    <dgm:pt modelId="{ABB0F1D7-8383-4FF0-B7D0-22D960C789AF}" type="pres">
      <dgm:prSet presAssocID="{9553C9A7-F652-4EC8-8704-8051FC0E5690}" presName="spaceA" presStyleCnt="0"/>
      <dgm:spPr/>
    </dgm:pt>
    <dgm:pt modelId="{D919E588-B653-48F8-B005-5C8416F0FF43}" type="pres">
      <dgm:prSet presAssocID="{1297230E-0BA8-4481-A682-E6EF60E26FEE}" presName="space" presStyleCnt="0"/>
      <dgm:spPr/>
    </dgm:pt>
    <dgm:pt modelId="{14432C79-CBCF-4199-A7CF-77456CFD34C8}" type="pres">
      <dgm:prSet presAssocID="{62B60F1B-80BD-4FFC-BEC4-064F53FB2959}" presName="compositeB" presStyleCnt="0"/>
      <dgm:spPr/>
    </dgm:pt>
    <dgm:pt modelId="{7EAE8CFB-F777-4803-A261-CCADA6493067}" type="pres">
      <dgm:prSet presAssocID="{62B60F1B-80BD-4FFC-BEC4-064F53FB2959}" presName="textB" presStyleLbl="revTx" presStyleIdx="3" presStyleCnt="5">
        <dgm:presLayoutVars>
          <dgm:bulletEnabled val="1"/>
        </dgm:presLayoutVars>
      </dgm:prSet>
      <dgm:spPr/>
    </dgm:pt>
    <dgm:pt modelId="{F3B06348-2B74-4086-9100-4486EE89B9D1}" type="pres">
      <dgm:prSet presAssocID="{62B60F1B-80BD-4FFC-BEC4-064F53FB2959}" presName="circleB" presStyleLbl="node1" presStyleIdx="3" presStyleCnt="5"/>
      <dgm:spPr/>
    </dgm:pt>
    <dgm:pt modelId="{5B0804F9-8260-48AD-B0AB-9757685CEA40}" type="pres">
      <dgm:prSet presAssocID="{62B60F1B-80BD-4FFC-BEC4-064F53FB2959}" presName="spaceB" presStyleCnt="0"/>
      <dgm:spPr/>
    </dgm:pt>
    <dgm:pt modelId="{BEDBB11B-2668-4FE1-A984-1524E5F3FA74}" type="pres">
      <dgm:prSet presAssocID="{4FE4DA9B-3AB7-4061-84FC-339954531888}" presName="space" presStyleCnt="0"/>
      <dgm:spPr/>
    </dgm:pt>
    <dgm:pt modelId="{3BBC6A9B-043D-4138-8920-1A436430FF94}" type="pres">
      <dgm:prSet presAssocID="{4FA59163-5D39-4B01-8E40-A5A95522EE70}" presName="compositeA" presStyleCnt="0"/>
      <dgm:spPr/>
    </dgm:pt>
    <dgm:pt modelId="{F38B8F35-6F31-4387-9839-96889415E002}" type="pres">
      <dgm:prSet presAssocID="{4FA59163-5D39-4B01-8E40-A5A95522EE70}" presName="textA" presStyleLbl="revTx" presStyleIdx="4" presStyleCnt="5">
        <dgm:presLayoutVars>
          <dgm:bulletEnabled val="1"/>
        </dgm:presLayoutVars>
      </dgm:prSet>
      <dgm:spPr/>
    </dgm:pt>
    <dgm:pt modelId="{1A5701AE-4A90-4A82-9B5B-7F211351FD43}" type="pres">
      <dgm:prSet presAssocID="{4FA59163-5D39-4B01-8E40-A5A95522EE70}" presName="circleA" presStyleLbl="node1" presStyleIdx="4" presStyleCnt="5"/>
      <dgm:spPr/>
    </dgm:pt>
    <dgm:pt modelId="{8310D3EF-0412-4B94-ADE3-A84503E82890}" type="pres">
      <dgm:prSet presAssocID="{4FA59163-5D39-4B01-8E40-A5A95522EE70}" presName="spaceA" presStyleCnt="0"/>
      <dgm:spPr/>
    </dgm:pt>
  </dgm:ptLst>
  <dgm:cxnLst>
    <dgm:cxn modelId="{15756D10-462D-4F7F-B5B1-BAF22738E991}" type="presOf" srcId="{62B60F1B-80BD-4FFC-BEC4-064F53FB2959}" destId="{7EAE8CFB-F777-4803-A261-CCADA6493067}" srcOrd="0" destOrd="0" presId="urn:microsoft.com/office/officeart/2005/8/layout/hProcess11"/>
    <dgm:cxn modelId="{F3E69C5D-8009-4D8A-928E-3CA2EFC418BF}" srcId="{0EEA585D-83FE-4D09-8097-2383CC9D319B}" destId="{BFA30F70-064A-4BE9-A320-1C15ED40F9A1}" srcOrd="0" destOrd="0" parTransId="{2E514635-5DBD-45D1-8B1E-C344440D4001}" sibTransId="{08ED0A6B-79C1-4DCB-9DB7-47D870500BF2}"/>
    <dgm:cxn modelId="{0D84B147-8ECE-4EF4-9787-DD702B9A49F0}" type="presOf" srcId="{BFA30F70-064A-4BE9-A320-1C15ED40F9A1}" destId="{C779D24F-EA78-4740-996B-057CB8A725C7}" srcOrd="0" destOrd="0" presId="urn:microsoft.com/office/officeart/2005/8/layout/hProcess11"/>
    <dgm:cxn modelId="{B734344B-6464-4C75-A7B5-9749D7DA893F}" srcId="{0EEA585D-83FE-4D09-8097-2383CC9D319B}" destId="{0156D7BD-2266-4F5E-8066-E82C54D55796}" srcOrd="1" destOrd="0" parTransId="{65B4EB9D-F5EB-49E7-8BAF-765EEBF4592D}" sibTransId="{BE963BCD-028F-4588-8966-EA422D1F79B3}"/>
    <dgm:cxn modelId="{2729FEA1-9017-429F-981F-879C72FCC282}" type="presOf" srcId="{4FA59163-5D39-4B01-8E40-A5A95522EE70}" destId="{F38B8F35-6F31-4387-9839-96889415E002}" srcOrd="0" destOrd="0" presId="urn:microsoft.com/office/officeart/2005/8/layout/hProcess11"/>
    <dgm:cxn modelId="{821A6DC2-B0D0-4B98-B53D-36ECA048D49B}" type="presOf" srcId="{0EEA585D-83FE-4D09-8097-2383CC9D319B}" destId="{10E1800D-B87B-475B-B0E0-091281FC4678}" srcOrd="0" destOrd="0" presId="urn:microsoft.com/office/officeart/2005/8/layout/hProcess11"/>
    <dgm:cxn modelId="{3E106DD5-B237-4063-97F2-A45A0A830189}" srcId="{0EEA585D-83FE-4D09-8097-2383CC9D319B}" destId="{4FA59163-5D39-4B01-8E40-A5A95522EE70}" srcOrd="4" destOrd="0" parTransId="{5DF85F7E-4BB3-490A-B997-3E7E6D22D284}" sibTransId="{66FB83D7-D18D-436B-87FE-BCA47D51234A}"/>
    <dgm:cxn modelId="{2BEC79D6-0573-48A5-8212-8D232C3AE316}" srcId="{0EEA585D-83FE-4D09-8097-2383CC9D319B}" destId="{62B60F1B-80BD-4FFC-BEC4-064F53FB2959}" srcOrd="3" destOrd="0" parTransId="{2AAA4E25-8617-454D-94FE-191C89DEC386}" sibTransId="{4FE4DA9B-3AB7-4061-84FC-339954531888}"/>
    <dgm:cxn modelId="{4841D3E6-3EEA-4FAC-BD4E-84F22B83CDA9}" srcId="{0EEA585D-83FE-4D09-8097-2383CC9D319B}" destId="{9553C9A7-F652-4EC8-8704-8051FC0E5690}" srcOrd="2" destOrd="0" parTransId="{DCB6E8B6-E188-4D03-9E5D-E57C69B04F51}" sibTransId="{1297230E-0BA8-4481-A682-E6EF60E26FEE}"/>
    <dgm:cxn modelId="{5AFD23FA-EA2B-4D43-A9A4-8892CDECDDDC}" type="presOf" srcId="{0156D7BD-2266-4F5E-8066-E82C54D55796}" destId="{09CF7885-448D-432C-8FCF-B5B397F57EF5}" srcOrd="0" destOrd="0" presId="urn:microsoft.com/office/officeart/2005/8/layout/hProcess11"/>
    <dgm:cxn modelId="{42B2D7FE-1F80-42FC-B4F3-B64DE87489F7}" type="presOf" srcId="{9553C9A7-F652-4EC8-8704-8051FC0E5690}" destId="{CDC4B480-4E7B-49D3-BD55-D2010E6E214B}" srcOrd="0" destOrd="0" presId="urn:microsoft.com/office/officeart/2005/8/layout/hProcess11"/>
    <dgm:cxn modelId="{9C235200-597A-4370-86E1-64EE57C7981E}" type="presParOf" srcId="{10E1800D-B87B-475B-B0E0-091281FC4678}" destId="{76D0240C-A94D-4533-9F29-94AC25FF5833}" srcOrd="0" destOrd="0" presId="urn:microsoft.com/office/officeart/2005/8/layout/hProcess11"/>
    <dgm:cxn modelId="{88FD6327-2C8E-4160-B952-1E72796C0856}" type="presParOf" srcId="{10E1800D-B87B-475B-B0E0-091281FC4678}" destId="{A7D7C15F-CB05-4505-806E-AE63E6E857CD}" srcOrd="1" destOrd="0" presId="urn:microsoft.com/office/officeart/2005/8/layout/hProcess11"/>
    <dgm:cxn modelId="{5DC3BBBB-2D5E-4FA5-8FEC-D290453FC155}" type="presParOf" srcId="{A7D7C15F-CB05-4505-806E-AE63E6E857CD}" destId="{9F26791A-120A-4495-A1C6-A9632EE344D7}" srcOrd="0" destOrd="0" presId="urn:microsoft.com/office/officeart/2005/8/layout/hProcess11"/>
    <dgm:cxn modelId="{2B7638E2-25BC-484C-84A7-AC8BA268477A}" type="presParOf" srcId="{9F26791A-120A-4495-A1C6-A9632EE344D7}" destId="{C779D24F-EA78-4740-996B-057CB8A725C7}" srcOrd="0" destOrd="0" presId="urn:microsoft.com/office/officeart/2005/8/layout/hProcess11"/>
    <dgm:cxn modelId="{5F59F7C8-ACBD-4F2D-B6EF-19816E21616F}" type="presParOf" srcId="{9F26791A-120A-4495-A1C6-A9632EE344D7}" destId="{E427560F-62D0-4A6A-8F73-8037668C5592}" srcOrd="1" destOrd="0" presId="urn:microsoft.com/office/officeart/2005/8/layout/hProcess11"/>
    <dgm:cxn modelId="{10691A21-875A-41EA-85CB-D19B285BBD6E}" type="presParOf" srcId="{9F26791A-120A-4495-A1C6-A9632EE344D7}" destId="{D66D8321-71C2-4909-B5C6-5D9203422275}" srcOrd="2" destOrd="0" presId="urn:microsoft.com/office/officeart/2005/8/layout/hProcess11"/>
    <dgm:cxn modelId="{7B65A850-1E38-4A44-AFC3-81510F02E1B3}" type="presParOf" srcId="{A7D7C15F-CB05-4505-806E-AE63E6E857CD}" destId="{D0784113-34B1-4FEE-8DFE-4C03DD3A8809}" srcOrd="1" destOrd="0" presId="urn:microsoft.com/office/officeart/2005/8/layout/hProcess11"/>
    <dgm:cxn modelId="{606B0F49-A23A-4749-83B9-7B723D7B6EAC}" type="presParOf" srcId="{A7D7C15F-CB05-4505-806E-AE63E6E857CD}" destId="{F509CACB-6511-42BB-A396-1384B6EE6D3A}" srcOrd="2" destOrd="0" presId="urn:microsoft.com/office/officeart/2005/8/layout/hProcess11"/>
    <dgm:cxn modelId="{87DD2EEE-B87D-4498-A316-D328253A18CA}" type="presParOf" srcId="{F509CACB-6511-42BB-A396-1384B6EE6D3A}" destId="{09CF7885-448D-432C-8FCF-B5B397F57EF5}" srcOrd="0" destOrd="0" presId="urn:microsoft.com/office/officeart/2005/8/layout/hProcess11"/>
    <dgm:cxn modelId="{57DD43AE-D767-4C95-B06B-C729472937C9}" type="presParOf" srcId="{F509CACB-6511-42BB-A396-1384B6EE6D3A}" destId="{2EE64BF3-181C-4020-8474-EDA759364BE0}" srcOrd="1" destOrd="0" presId="urn:microsoft.com/office/officeart/2005/8/layout/hProcess11"/>
    <dgm:cxn modelId="{758A0C0D-5899-44FA-B1B2-CCCDC6758938}" type="presParOf" srcId="{F509CACB-6511-42BB-A396-1384B6EE6D3A}" destId="{1C3A5748-F56F-4B51-8E99-D9B541DBB27F}" srcOrd="2" destOrd="0" presId="urn:microsoft.com/office/officeart/2005/8/layout/hProcess11"/>
    <dgm:cxn modelId="{4925B3E7-E1C8-4F1A-A400-BB2D4CBD4DB8}" type="presParOf" srcId="{A7D7C15F-CB05-4505-806E-AE63E6E857CD}" destId="{683410ED-8EE7-437E-A4B9-FE9148A1355C}" srcOrd="3" destOrd="0" presId="urn:microsoft.com/office/officeart/2005/8/layout/hProcess11"/>
    <dgm:cxn modelId="{294F59EB-92DD-4CD6-8B58-1133AC2B38B4}" type="presParOf" srcId="{A7D7C15F-CB05-4505-806E-AE63E6E857CD}" destId="{C0DD690D-0FDE-447E-B56D-6CF58906F247}" srcOrd="4" destOrd="0" presId="urn:microsoft.com/office/officeart/2005/8/layout/hProcess11"/>
    <dgm:cxn modelId="{29A13D68-D2ED-44F8-BCAD-6482A3CE3CC1}" type="presParOf" srcId="{C0DD690D-0FDE-447E-B56D-6CF58906F247}" destId="{CDC4B480-4E7B-49D3-BD55-D2010E6E214B}" srcOrd="0" destOrd="0" presId="urn:microsoft.com/office/officeart/2005/8/layout/hProcess11"/>
    <dgm:cxn modelId="{2213A910-D001-4985-93BE-1536E6769E14}" type="presParOf" srcId="{C0DD690D-0FDE-447E-B56D-6CF58906F247}" destId="{941B796E-6753-4E1E-968F-0E7BA6043040}" srcOrd="1" destOrd="0" presId="urn:microsoft.com/office/officeart/2005/8/layout/hProcess11"/>
    <dgm:cxn modelId="{0A0B148E-219C-462E-949A-FE2B26D7BC96}" type="presParOf" srcId="{C0DD690D-0FDE-447E-B56D-6CF58906F247}" destId="{ABB0F1D7-8383-4FF0-B7D0-22D960C789AF}" srcOrd="2" destOrd="0" presId="urn:microsoft.com/office/officeart/2005/8/layout/hProcess11"/>
    <dgm:cxn modelId="{964C3EA2-6A43-4E22-B65D-A5651F7E6E40}" type="presParOf" srcId="{A7D7C15F-CB05-4505-806E-AE63E6E857CD}" destId="{D919E588-B653-48F8-B005-5C8416F0FF43}" srcOrd="5" destOrd="0" presId="urn:microsoft.com/office/officeart/2005/8/layout/hProcess11"/>
    <dgm:cxn modelId="{EC5B083D-4195-4540-B1B1-BB4BFA960DAD}" type="presParOf" srcId="{A7D7C15F-CB05-4505-806E-AE63E6E857CD}" destId="{14432C79-CBCF-4199-A7CF-77456CFD34C8}" srcOrd="6" destOrd="0" presId="urn:microsoft.com/office/officeart/2005/8/layout/hProcess11"/>
    <dgm:cxn modelId="{2F2CF14B-2D32-47A6-BBB5-7D62DF085A60}" type="presParOf" srcId="{14432C79-CBCF-4199-A7CF-77456CFD34C8}" destId="{7EAE8CFB-F777-4803-A261-CCADA6493067}" srcOrd="0" destOrd="0" presId="urn:microsoft.com/office/officeart/2005/8/layout/hProcess11"/>
    <dgm:cxn modelId="{9B89B53A-B7F5-4028-A467-193650D84E55}" type="presParOf" srcId="{14432C79-CBCF-4199-A7CF-77456CFD34C8}" destId="{F3B06348-2B74-4086-9100-4486EE89B9D1}" srcOrd="1" destOrd="0" presId="urn:microsoft.com/office/officeart/2005/8/layout/hProcess11"/>
    <dgm:cxn modelId="{0174C36B-04B2-45BE-9266-0372CD264B57}" type="presParOf" srcId="{14432C79-CBCF-4199-A7CF-77456CFD34C8}" destId="{5B0804F9-8260-48AD-B0AB-9757685CEA40}" srcOrd="2" destOrd="0" presId="urn:microsoft.com/office/officeart/2005/8/layout/hProcess11"/>
    <dgm:cxn modelId="{9A15FDD9-8A6F-44F3-907C-F2A89D4A4B45}" type="presParOf" srcId="{A7D7C15F-CB05-4505-806E-AE63E6E857CD}" destId="{BEDBB11B-2668-4FE1-A984-1524E5F3FA74}" srcOrd="7" destOrd="0" presId="urn:microsoft.com/office/officeart/2005/8/layout/hProcess11"/>
    <dgm:cxn modelId="{1E976941-568D-4CFE-945D-865EA38D892B}" type="presParOf" srcId="{A7D7C15F-CB05-4505-806E-AE63E6E857CD}" destId="{3BBC6A9B-043D-4138-8920-1A436430FF94}" srcOrd="8" destOrd="0" presId="urn:microsoft.com/office/officeart/2005/8/layout/hProcess11"/>
    <dgm:cxn modelId="{2FAC0421-B832-47AE-8D75-083618870A63}" type="presParOf" srcId="{3BBC6A9B-043D-4138-8920-1A436430FF94}" destId="{F38B8F35-6F31-4387-9839-96889415E002}" srcOrd="0" destOrd="0" presId="urn:microsoft.com/office/officeart/2005/8/layout/hProcess11"/>
    <dgm:cxn modelId="{683CD782-13C0-4414-BA7D-141DD18FBE90}" type="presParOf" srcId="{3BBC6A9B-043D-4138-8920-1A436430FF94}" destId="{1A5701AE-4A90-4A82-9B5B-7F211351FD43}" srcOrd="1" destOrd="0" presId="urn:microsoft.com/office/officeart/2005/8/layout/hProcess11"/>
    <dgm:cxn modelId="{D7E6C2FA-2C70-48A4-955E-D1520A28002D}" type="presParOf" srcId="{3BBC6A9B-043D-4138-8920-1A436430FF94}" destId="{8310D3EF-0412-4B94-ADE3-A84503E8289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EA585D-83FE-4D09-8097-2383CC9D319B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</dgm:pt>
    <dgm:pt modelId="{BFA30F70-064A-4BE9-A320-1C15ED40F9A1}">
      <dgm:prSet phldrT="[Metin]"/>
      <dgm:spPr/>
      <dgm:t>
        <a:bodyPr/>
        <a:lstStyle/>
        <a:p>
          <a:r>
            <a:rPr lang="tr-TR" dirty="0">
              <a:latin typeface="Garamond" panose="02020404030301010803" pitchFamily="18" charset="0"/>
            </a:rPr>
            <a:t>Yetki tespit başvurusu</a:t>
          </a:r>
        </a:p>
      </dgm:t>
    </dgm:pt>
    <dgm:pt modelId="{2E514635-5DBD-45D1-8B1E-C344440D4001}" type="parTrans" cxnId="{F3E69C5D-8009-4D8A-928E-3CA2EFC418BF}">
      <dgm:prSet/>
      <dgm:spPr/>
      <dgm:t>
        <a:bodyPr/>
        <a:lstStyle/>
        <a:p>
          <a:endParaRPr lang="tr-TR"/>
        </a:p>
      </dgm:t>
    </dgm:pt>
    <dgm:pt modelId="{08ED0A6B-79C1-4DCB-9DB7-47D870500BF2}" type="sibTrans" cxnId="{F3E69C5D-8009-4D8A-928E-3CA2EFC418BF}">
      <dgm:prSet/>
      <dgm:spPr/>
      <dgm:t>
        <a:bodyPr/>
        <a:lstStyle/>
        <a:p>
          <a:endParaRPr lang="tr-TR"/>
        </a:p>
      </dgm:t>
    </dgm:pt>
    <dgm:pt modelId="{0156D7BD-2266-4F5E-8066-E82C54D55796}">
      <dgm:prSet phldrT="[Metin]"/>
      <dgm:spPr/>
      <dgm:t>
        <a:bodyPr/>
        <a:lstStyle/>
        <a:p>
          <a:r>
            <a:rPr lang="tr-TR" dirty="0">
              <a:latin typeface="Garamond" panose="02020404030301010803" pitchFamily="18" charset="0"/>
            </a:rPr>
            <a:t>Yetki tespiti</a:t>
          </a:r>
        </a:p>
      </dgm:t>
    </dgm:pt>
    <dgm:pt modelId="{65B4EB9D-F5EB-49E7-8BAF-765EEBF4592D}" type="parTrans" cxnId="{B734344B-6464-4C75-A7B5-9749D7DA893F}">
      <dgm:prSet/>
      <dgm:spPr/>
      <dgm:t>
        <a:bodyPr/>
        <a:lstStyle/>
        <a:p>
          <a:endParaRPr lang="tr-TR"/>
        </a:p>
      </dgm:t>
    </dgm:pt>
    <dgm:pt modelId="{BE963BCD-028F-4588-8966-EA422D1F79B3}" type="sibTrans" cxnId="{B734344B-6464-4C75-A7B5-9749D7DA893F}">
      <dgm:prSet/>
      <dgm:spPr/>
      <dgm:t>
        <a:bodyPr/>
        <a:lstStyle/>
        <a:p>
          <a:endParaRPr lang="tr-TR"/>
        </a:p>
      </dgm:t>
    </dgm:pt>
    <dgm:pt modelId="{9553C9A7-F652-4EC8-8704-8051FC0E5690}">
      <dgm:prSet phldrT="[Metin]"/>
      <dgm:spPr/>
      <dgm:t>
        <a:bodyPr/>
        <a:lstStyle/>
        <a:p>
          <a:r>
            <a:rPr lang="tr-TR" dirty="0">
              <a:latin typeface="Garamond" panose="02020404030301010803" pitchFamily="18" charset="0"/>
            </a:rPr>
            <a:t>Yetki tespit yazısı</a:t>
          </a:r>
        </a:p>
      </dgm:t>
    </dgm:pt>
    <dgm:pt modelId="{DCB6E8B6-E188-4D03-9E5D-E57C69B04F51}" type="parTrans" cxnId="{4841D3E6-3EEA-4FAC-BD4E-84F22B83CDA9}">
      <dgm:prSet/>
      <dgm:spPr/>
      <dgm:t>
        <a:bodyPr/>
        <a:lstStyle/>
        <a:p>
          <a:endParaRPr lang="tr-TR"/>
        </a:p>
      </dgm:t>
    </dgm:pt>
    <dgm:pt modelId="{1297230E-0BA8-4481-A682-E6EF60E26FEE}" type="sibTrans" cxnId="{4841D3E6-3EEA-4FAC-BD4E-84F22B83CDA9}">
      <dgm:prSet/>
      <dgm:spPr/>
      <dgm:t>
        <a:bodyPr/>
        <a:lstStyle/>
        <a:p>
          <a:endParaRPr lang="tr-TR"/>
        </a:p>
      </dgm:t>
    </dgm:pt>
    <dgm:pt modelId="{62B60F1B-80BD-4FFC-BEC4-064F53FB2959}">
      <dgm:prSet phldrT="[Metin]"/>
      <dgm:spPr>
        <a:solidFill>
          <a:schemeClr val="accent1">
            <a:lumMod val="50000"/>
          </a:schemeClr>
        </a:solidFill>
      </dgm:spPr>
      <dgm:t>
        <a:bodyPr anchor="ctr"/>
        <a:lstStyle/>
        <a:p>
          <a:r>
            <a:rPr lang="tr-TR" b="1" dirty="0">
              <a:solidFill>
                <a:schemeClr val="bg1"/>
              </a:solidFill>
              <a:latin typeface="Garamond" panose="02020404030301010803" pitchFamily="18" charset="0"/>
            </a:rPr>
            <a:t>İtiraz</a:t>
          </a:r>
        </a:p>
      </dgm:t>
    </dgm:pt>
    <dgm:pt modelId="{2AAA4E25-8617-454D-94FE-191C89DEC386}" type="parTrans" cxnId="{2BEC79D6-0573-48A5-8212-8D232C3AE316}">
      <dgm:prSet/>
      <dgm:spPr/>
      <dgm:t>
        <a:bodyPr/>
        <a:lstStyle/>
        <a:p>
          <a:endParaRPr lang="tr-TR"/>
        </a:p>
      </dgm:t>
    </dgm:pt>
    <dgm:pt modelId="{4FE4DA9B-3AB7-4061-84FC-339954531888}" type="sibTrans" cxnId="{2BEC79D6-0573-48A5-8212-8D232C3AE316}">
      <dgm:prSet/>
      <dgm:spPr/>
      <dgm:t>
        <a:bodyPr/>
        <a:lstStyle/>
        <a:p>
          <a:endParaRPr lang="tr-TR"/>
        </a:p>
      </dgm:t>
    </dgm:pt>
    <dgm:pt modelId="{4FA59163-5D39-4B01-8E40-A5A95522EE70}">
      <dgm:prSet phldrT="[Metin]"/>
      <dgm:spPr/>
      <dgm:t>
        <a:bodyPr/>
        <a:lstStyle/>
        <a:p>
          <a:r>
            <a:rPr lang="tr-TR" dirty="0">
              <a:latin typeface="Garamond" panose="02020404030301010803" pitchFamily="18" charset="0"/>
            </a:rPr>
            <a:t>Yetki belgesi</a:t>
          </a:r>
        </a:p>
      </dgm:t>
    </dgm:pt>
    <dgm:pt modelId="{5DF85F7E-4BB3-490A-B997-3E7E6D22D284}" type="parTrans" cxnId="{3E106DD5-B237-4063-97F2-A45A0A830189}">
      <dgm:prSet/>
      <dgm:spPr/>
      <dgm:t>
        <a:bodyPr/>
        <a:lstStyle/>
        <a:p>
          <a:endParaRPr lang="tr-TR"/>
        </a:p>
      </dgm:t>
    </dgm:pt>
    <dgm:pt modelId="{66FB83D7-D18D-436B-87FE-BCA47D51234A}" type="sibTrans" cxnId="{3E106DD5-B237-4063-97F2-A45A0A830189}">
      <dgm:prSet/>
      <dgm:spPr/>
      <dgm:t>
        <a:bodyPr/>
        <a:lstStyle/>
        <a:p>
          <a:endParaRPr lang="tr-TR"/>
        </a:p>
      </dgm:t>
    </dgm:pt>
    <dgm:pt modelId="{10E1800D-B87B-475B-B0E0-091281FC4678}" type="pres">
      <dgm:prSet presAssocID="{0EEA585D-83FE-4D09-8097-2383CC9D319B}" presName="Name0" presStyleCnt="0">
        <dgm:presLayoutVars>
          <dgm:dir/>
          <dgm:resizeHandles val="exact"/>
        </dgm:presLayoutVars>
      </dgm:prSet>
      <dgm:spPr/>
    </dgm:pt>
    <dgm:pt modelId="{76D0240C-A94D-4533-9F29-94AC25FF5833}" type="pres">
      <dgm:prSet presAssocID="{0EEA585D-83FE-4D09-8097-2383CC9D319B}" presName="arrow" presStyleLbl="bgShp" presStyleIdx="0" presStyleCnt="1"/>
      <dgm:spPr/>
    </dgm:pt>
    <dgm:pt modelId="{A7D7C15F-CB05-4505-806E-AE63E6E857CD}" type="pres">
      <dgm:prSet presAssocID="{0EEA585D-83FE-4D09-8097-2383CC9D319B}" presName="points" presStyleCnt="0"/>
      <dgm:spPr/>
    </dgm:pt>
    <dgm:pt modelId="{9F26791A-120A-4495-A1C6-A9632EE344D7}" type="pres">
      <dgm:prSet presAssocID="{BFA30F70-064A-4BE9-A320-1C15ED40F9A1}" presName="compositeA" presStyleCnt="0"/>
      <dgm:spPr/>
    </dgm:pt>
    <dgm:pt modelId="{C779D24F-EA78-4740-996B-057CB8A725C7}" type="pres">
      <dgm:prSet presAssocID="{BFA30F70-064A-4BE9-A320-1C15ED40F9A1}" presName="textA" presStyleLbl="revTx" presStyleIdx="0" presStyleCnt="5">
        <dgm:presLayoutVars>
          <dgm:bulletEnabled val="1"/>
        </dgm:presLayoutVars>
      </dgm:prSet>
      <dgm:spPr/>
    </dgm:pt>
    <dgm:pt modelId="{E427560F-62D0-4A6A-8F73-8037668C5592}" type="pres">
      <dgm:prSet presAssocID="{BFA30F70-064A-4BE9-A320-1C15ED40F9A1}" presName="circleA" presStyleLbl="node1" presStyleIdx="0" presStyleCnt="5"/>
      <dgm:spPr>
        <a:solidFill>
          <a:srgbClr val="C00000"/>
        </a:solidFill>
      </dgm:spPr>
    </dgm:pt>
    <dgm:pt modelId="{D66D8321-71C2-4909-B5C6-5D9203422275}" type="pres">
      <dgm:prSet presAssocID="{BFA30F70-064A-4BE9-A320-1C15ED40F9A1}" presName="spaceA" presStyleCnt="0"/>
      <dgm:spPr/>
    </dgm:pt>
    <dgm:pt modelId="{D0784113-34B1-4FEE-8DFE-4C03DD3A8809}" type="pres">
      <dgm:prSet presAssocID="{08ED0A6B-79C1-4DCB-9DB7-47D870500BF2}" presName="space" presStyleCnt="0"/>
      <dgm:spPr/>
    </dgm:pt>
    <dgm:pt modelId="{F509CACB-6511-42BB-A396-1384B6EE6D3A}" type="pres">
      <dgm:prSet presAssocID="{0156D7BD-2266-4F5E-8066-E82C54D55796}" presName="compositeB" presStyleCnt="0"/>
      <dgm:spPr/>
    </dgm:pt>
    <dgm:pt modelId="{09CF7885-448D-432C-8FCF-B5B397F57EF5}" type="pres">
      <dgm:prSet presAssocID="{0156D7BD-2266-4F5E-8066-E82C54D55796}" presName="textB" presStyleLbl="revTx" presStyleIdx="1" presStyleCnt="5">
        <dgm:presLayoutVars>
          <dgm:bulletEnabled val="1"/>
        </dgm:presLayoutVars>
      </dgm:prSet>
      <dgm:spPr/>
    </dgm:pt>
    <dgm:pt modelId="{2EE64BF3-181C-4020-8474-EDA759364BE0}" type="pres">
      <dgm:prSet presAssocID="{0156D7BD-2266-4F5E-8066-E82C54D55796}" presName="circleB" presStyleLbl="node1" presStyleIdx="1" presStyleCnt="5"/>
      <dgm:spPr>
        <a:solidFill>
          <a:schemeClr val="bg1">
            <a:lumMod val="50000"/>
          </a:schemeClr>
        </a:solidFill>
      </dgm:spPr>
    </dgm:pt>
    <dgm:pt modelId="{1C3A5748-F56F-4B51-8E99-D9B541DBB27F}" type="pres">
      <dgm:prSet presAssocID="{0156D7BD-2266-4F5E-8066-E82C54D55796}" presName="spaceB" presStyleCnt="0"/>
      <dgm:spPr/>
    </dgm:pt>
    <dgm:pt modelId="{683410ED-8EE7-437E-A4B9-FE9148A1355C}" type="pres">
      <dgm:prSet presAssocID="{BE963BCD-028F-4588-8966-EA422D1F79B3}" presName="space" presStyleCnt="0"/>
      <dgm:spPr/>
    </dgm:pt>
    <dgm:pt modelId="{C0DD690D-0FDE-447E-B56D-6CF58906F247}" type="pres">
      <dgm:prSet presAssocID="{9553C9A7-F652-4EC8-8704-8051FC0E5690}" presName="compositeA" presStyleCnt="0"/>
      <dgm:spPr/>
    </dgm:pt>
    <dgm:pt modelId="{CDC4B480-4E7B-49D3-BD55-D2010E6E214B}" type="pres">
      <dgm:prSet presAssocID="{9553C9A7-F652-4EC8-8704-8051FC0E5690}" presName="textA" presStyleLbl="revTx" presStyleIdx="2" presStyleCnt="5">
        <dgm:presLayoutVars>
          <dgm:bulletEnabled val="1"/>
        </dgm:presLayoutVars>
      </dgm:prSet>
      <dgm:spPr/>
    </dgm:pt>
    <dgm:pt modelId="{941B796E-6753-4E1E-968F-0E7BA6043040}" type="pres">
      <dgm:prSet presAssocID="{9553C9A7-F652-4EC8-8704-8051FC0E5690}" presName="circleA" presStyleLbl="node1" presStyleIdx="2" presStyleCnt="5"/>
      <dgm:spPr>
        <a:solidFill>
          <a:srgbClr val="0070C0"/>
        </a:solidFill>
      </dgm:spPr>
    </dgm:pt>
    <dgm:pt modelId="{ABB0F1D7-8383-4FF0-B7D0-22D960C789AF}" type="pres">
      <dgm:prSet presAssocID="{9553C9A7-F652-4EC8-8704-8051FC0E5690}" presName="spaceA" presStyleCnt="0"/>
      <dgm:spPr/>
    </dgm:pt>
    <dgm:pt modelId="{D919E588-B653-48F8-B005-5C8416F0FF43}" type="pres">
      <dgm:prSet presAssocID="{1297230E-0BA8-4481-A682-E6EF60E26FEE}" presName="space" presStyleCnt="0"/>
      <dgm:spPr/>
    </dgm:pt>
    <dgm:pt modelId="{14432C79-CBCF-4199-A7CF-77456CFD34C8}" type="pres">
      <dgm:prSet presAssocID="{62B60F1B-80BD-4FFC-BEC4-064F53FB2959}" presName="compositeB" presStyleCnt="0"/>
      <dgm:spPr/>
    </dgm:pt>
    <dgm:pt modelId="{7EAE8CFB-F777-4803-A261-CCADA6493067}" type="pres">
      <dgm:prSet presAssocID="{62B60F1B-80BD-4FFC-BEC4-064F53FB2959}" presName="textB" presStyleLbl="revTx" presStyleIdx="3" presStyleCnt="5">
        <dgm:presLayoutVars>
          <dgm:bulletEnabled val="1"/>
        </dgm:presLayoutVars>
      </dgm:prSet>
      <dgm:spPr/>
    </dgm:pt>
    <dgm:pt modelId="{F3B06348-2B74-4086-9100-4486EE89B9D1}" type="pres">
      <dgm:prSet presAssocID="{62B60F1B-80BD-4FFC-BEC4-064F53FB2959}" presName="circleB" presStyleLbl="node1" presStyleIdx="3" presStyleCnt="5"/>
      <dgm:spPr>
        <a:solidFill>
          <a:schemeClr val="accent1">
            <a:lumMod val="50000"/>
          </a:schemeClr>
        </a:solidFill>
      </dgm:spPr>
    </dgm:pt>
    <dgm:pt modelId="{5B0804F9-8260-48AD-B0AB-9757685CEA40}" type="pres">
      <dgm:prSet presAssocID="{62B60F1B-80BD-4FFC-BEC4-064F53FB2959}" presName="spaceB" presStyleCnt="0"/>
      <dgm:spPr/>
    </dgm:pt>
    <dgm:pt modelId="{BEDBB11B-2668-4FE1-A984-1524E5F3FA74}" type="pres">
      <dgm:prSet presAssocID="{4FE4DA9B-3AB7-4061-84FC-339954531888}" presName="space" presStyleCnt="0"/>
      <dgm:spPr/>
    </dgm:pt>
    <dgm:pt modelId="{3BBC6A9B-043D-4138-8920-1A436430FF94}" type="pres">
      <dgm:prSet presAssocID="{4FA59163-5D39-4B01-8E40-A5A95522EE70}" presName="compositeA" presStyleCnt="0"/>
      <dgm:spPr/>
    </dgm:pt>
    <dgm:pt modelId="{F38B8F35-6F31-4387-9839-96889415E002}" type="pres">
      <dgm:prSet presAssocID="{4FA59163-5D39-4B01-8E40-A5A95522EE70}" presName="textA" presStyleLbl="revTx" presStyleIdx="4" presStyleCnt="5">
        <dgm:presLayoutVars>
          <dgm:bulletEnabled val="1"/>
        </dgm:presLayoutVars>
      </dgm:prSet>
      <dgm:spPr/>
    </dgm:pt>
    <dgm:pt modelId="{1A5701AE-4A90-4A82-9B5B-7F211351FD43}" type="pres">
      <dgm:prSet presAssocID="{4FA59163-5D39-4B01-8E40-A5A95522EE70}" presName="circleA" presStyleLbl="node1" presStyleIdx="4" presStyleCnt="5"/>
      <dgm:spPr/>
    </dgm:pt>
    <dgm:pt modelId="{8310D3EF-0412-4B94-ADE3-A84503E82890}" type="pres">
      <dgm:prSet presAssocID="{4FA59163-5D39-4B01-8E40-A5A95522EE70}" presName="spaceA" presStyleCnt="0"/>
      <dgm:spPr/>
    </dgm:pt>
  </dgm:ptLst>
  <dgm:cxnLst>
    <dgm:cxn modelId="{15756D10-462D-4F7F-B5B1-BAF22738E991}" type="presOf" srcId="{62B60F1B-80BD-4FFC-BEC4-064F53FB2959}" destId="{7EAE8CFB-F777-4803-A261-CCADA6493067}" srcOrd="0" destOrd="0" presId="urn:microsoft.com/office/officeart/2005/8/layout/hProcess11"/>
    <dgm:cxn modelId="{F3E69C5D-8009-4D8A-928E-3CA2EFC418BF}" srcId="{0EEA585D-83FE-4D09-8097-2383CC9D319B}" destId="{BFA30F70-064A-4BE9-A320-1C15ED40F9A1}" srcOrd="0" destOrd="0" parTransId="{2E514635-5DBD-45D1-8B1E-C344440D4001}" sibTransId="{08ED0A6B-79C1-4DCB-9DB7-47D870500BF2}"/>
    <dgm:cxn modelId="{0D84B147-8ECE-4EF4-9787-DD702B9A49F0}" type="presOf" srcId="{BFA30F70-064A-4BE9-A320-1C15ED40F9A1}" destId="{C779D24F-EA78-4740-996B-057CB8A725C7}" srcOrd="0" destOrd="0" presId="urn:microsoft.com/office/officeart/2005/8/layout/hProcess11"/>
    <dgm:cxn modelId="{B734344B-6464-4C75-A7B5-9749D7DA893F}" srcId="{0EEA585D-83FE-4D09-8097-2383CC9D319B}" destId="{0156D7BD-2266-4F5E-8066-E82C54D55796}" srcOrd="1" destOrd="0" parTransId="{65B4EB9D-F5EB-49E7-8BAF-765EEBF4592D}" sibTransId="{BE963BCD-028F-4588-8966-EA422D1F79B3}"/>
    <dgm:cxn modelId="{2729FEA1-9017-429F-981F-879C72FCC282}" type="presOf" srcId="{4FA59163-5D39-4B01-8E40-A5A95522EE70}" destId="{F38B8F35-6F31-4387-9839-96889415E002}" srcOrd="0" destOrd="0" presId="urn:microsoft.com/office/officeart/2005/8/layout/hProcess11"/>
    <dgm:cxn modelId="{821A6DC2-B0D0-4B98-B53D-36ECA048D49B}" type="presOf" srcId="{0EEA585D-83FE-4D09-8097-2383CC9D319B}" destId="{10E1800D-B87B-475B-B0E0-091281FC4678}" srcOrd="0" destOrd="0" presId="urn:microsoft.com/office/officeart/2005/8/layout/hProcess11"/>
    <dgm:cxn modelId="{3E106DD5-B237-4063-97F2-A45A0A830189}" srcId="{0EEA585D-83FE-4D09-8097-2383CC9D319B}" destId="{4FA59163-5D39-4B01-8E40-A5A95522EE70}" srcOrd="4" destOrd="0" parTransId="{5DF85F7E-4BB3-490A-B997-3E7E6D22D284}" sibTransId="{66FB83D7-D18D-436B-87FE-BCA47D51234A}"/>
    <dgm:cxn modelId="{2BEC79D6-0573-48A5-8212-8D232C3AE316}" srcId="{0EEA585D-83FE-4D09-8097-2383CC9D319B}" destId="{62B60F1B-80BD-4FFC-BEC4-064F53FB2959}" srcOrd="3" destOrd="0" parTransId="{2AAA4E25-8617-454D-94FE-191C89DEC386}" sibTransId="{4FE4DA9B-3AB7-4061-84FC-339954531888}"/>
    <dgm:cxn modelId="{4841D3E6-3EEA-4FAC-BD4E-84F22B83CDA9}" srcId="{0EEA585D-83FE-4D09-8097-2383CC9D319B}" destId="{9553C9A7-F652-4EC8-8704-8051FC0E5690}" srcOrd="2" destOrd="0" parTransId="{DCB6E8B6-E188-4D03-9E5D-E57C69B04F51}" sibTransId="{1297230E-0BA8-4481-A682-E6EF60E26FEE}"/>
    <dgm:cxn modelId="{5AFD23FA-EA2B-4D43-A9A4-8892CDECDDDC}" type="presOf" srcId="{0156D7BD-2266-4F5E-8066-E82C54D55796}" destId="{09CF7885-448D-432C-8FCF-B5B397F57EF5}" srcOrd="0" destOrd="0" presId="urn:microsoft.com/office/officeart/2005/8/layout/hProcess11"/>
    <dgm:cxn modelId="{42B2D7FE-1F80-42FC-B4F3-B64DE87489F7}" type="presOf" srcId="{9553C9A7-F652-4EC8-8704-8051FC0E5690}" destId="{CDC4B480-4E7B-49D3-BD55-D2010E6E214B}" srcOrd="0" destOrd="0" presId="urn:microsoft.com/office/officeart/2005/8/layout/hProcess11"/>
    <dgm:cxn modelId="{9C235200-597A-4370-86E1-64EE57C7981E}" type="presParOf" srcId="{10E1800D-B87B-475B-B0E0-091281FC4678}" destId="{76D0240C-A94D-4533-9F29-94AC25FF5833}" srcOrd="0" destOrd="0" presId="urn:microsoft.com/office/officeart/2005/8/layout/hProcess11"/>
    <dgm:cxn modelId="{88FD6327-2C8E-4160-B952-1E72796C0856}" type="presParOf" srcId="{10E1800D-B87B-475B-B0E0-091281FC4678}" destId="{A7D7C15F-CB05-4505-806E-AE63E6E857CD}" srcOrd="1" destOrd="0" presId="urn:microsoft.com/office/officeart/2005/8/layout/hProcess11"/>
    <dgm:cxn modelId="{5DC3BBBB-2D5E-4FA5-8FEC-D290453FC155}" type="presParOf" srcId="{A7D7C15F-CB05-4505-806E-AE63E6E857CD}" destId="{9F26791A-120A-4495-A1C6-A9632EE344D7}" srcOrd="0" destOrd="0" presId="urn:microsoft.com/office/officeart/2005/8/layout/hProcess11"/>
    <dgm:cxn modelId="{2B7638E2-25BC-484C-84A7-AC8BA268477A}" type="presParOf" srcId="{9F26791A-120A-4495-A1C6-A9632EE344D7}" destId="{C779D24F-EA78-4740-996B-057CB8A725C7}" srcOrd="0" destOrd="0" presId="urn:microsoft.com/office/officeart/2005/8/layout/hProcess11"/>
    <dgm:cxn modelId="{5F59F7C8-ACBD-4F2D-B6EF-19816E21616F}" type="presParOf" srcId="{9F26791A-120A-4495-A1C6-A9632EE344D7}" destId="{E427560F-62D0-4A6A-8F73-8037668C5592}" srcOrd="1" destOrd="0" presId="urn:microsoft.com/office/officeart/2005/8/layout/hProcess11"/>
    <dgm:cxn modelId="{10691A21-875A-41EA-85CB-D19B285BBD6E}" type="presParOf" srcId="{9F26791A-120A-4495-A1C6-A9632EE344D7}" destId="{D66D8321-71C2-4909-B5C6-5D9203422275}" srcOrd="2" destOrd="0" presId="urn:microsoft.com/office/officeart/2005/8/layout/hProcess11"/>
    <dgm:cxn modelId="{7B65A850-1E38-4A44-AFC3-81510F02E1B3}" type="presParOf" srcId="{A7D7C15F-CB05-4505-806E-AE63E6E857CD}" destId="{D0784113-34B1-4FEE-8DFE-4C03DD3A8809}" srcOrd="1" destOrd="0" presId="urn:microsoft.com/office/officeart/2005/8/layout/hProcess11"/>
    <dgm:cxn modelId="{606B0F49-A23A-4749-83B9-7B723D7B6EAC}" type="presParOf" srcId="{A7D7C15F-CB05-4505-806E-AE63E6E857CD}" destId="{F509CACB-6511-42BB-A396-1384B6EE6D3A}" srcOrd="2" destOrd="0" presId="urn:microsoft.com/office/officeart/2005/8/layout/hProcess11"/>
    <dgm:cxn modelId="{87DD2EEE-B87D-4498-A316-D328253A18CA}" type="presParOf" srcId="{F509CACB-6511-42BB-A396-1384B6EE6D3A}" destId="{09CF7885-448D-432C-8FCF-B5B397F57EF5}" srcOrd="0" destOrd="0" presId="urn:microsoft.com/office/officeart/2005/8/layout/hProcess11"/>
    <dgm:cxn modelId="{57DD43AE-D767-4C95-B06B-C729472937C9}" type="presParOf" srcId="{F509CACB-6511-42BB-A396-1384B6EE6D3A}" destId="{2EE64BF3-181C-4020-8474-EDA759364BE0}" srcOrd="1" destOrd="0" presId="urn:microsoft.com/office/officeart/2005/8/layout/hProcess11"/>
    <dgm:cxn modelId="{758A0C0D-5899-44FA-B1B2-CCCDC6758938}" type="presParOf" srcId="{F509CACB-6511-42BB-A396-1384B6EE6D3A}" destId="{1C3A5748-F56F-4B51-8E99-D9B541DBB27F}" srcOrd="2" destOrd="0" presId="urn:microsoft.com/office/officeart/2005/8/layout/hProcess11"/>
    <dgm:cxn modelId="{4925B3E7-E1C8-4F1A-A400-BB2D4CBD4DB8}" type="presParOf" srcId="{A7D7C15F-CB05-4505-806E-AE63E6E857CD}" destId="{683410ED-8EE7-437E-A4B9-FE9148A1355C}" srcOrd="3" destOrd="0" presId="urn:microsoft.com/office/officeart/2005/8/layout/hProcess11"/>
    <dgm:cxn modelId="{294F59EB-92DD-4CD6-8B58-1133AC2B38B4}" type="presParOf" srcId="{A7D7C15F-CB05-4505-806E-AE63E6E857CD}" destId="{C0DD690D-0FDE-447E-B56D-6CF58906F247}" srcOrd="4" destOrd="0" presId="urn:microsoft.com/office/officeart/2005/8/layout/hProcess11"/>
    <dgm:cxn modelId="{29A13D68-D2ED-44F8-BCAD-6482A3CE3CC1}" type="presParOf" srcId="{C0DD690D-0FDE-447E-B56D-6CF58906F247}" destId="{CDC4B480-4E7B-49D3-BD55-D2010E6E214B}" srcOrd="0" destOrd="0" presId="urn:microsoft.com/office/officeart/2005/8/layout/hProcess11"/>
    <dgm:cxn modelId="{2213A910-D001-4985-93BE-1536E6769E14}" type="presParOf" srcId="{C0DD690D-0FDE-447E-B56D-6CF58906F247}" destId="{941B796E-6753-4E1E-968F-0E7BA6043040}" srcOrd="1" destOrd="0" presId="urn:microsoft.com/office/officeart/2005/8/layout/hProcess11"/>
    <dgm:cxn modelId="{0A0B148E-219C-462E-949A-FE2B26D7BC96}" type="presParOf" srcId="{C0DD690D-0FDE-447E-B56D-6CF58906F247}" destId="{ABB0F1D7-8383-4FF0-B7D0-22D960C789AF}" srcOrd="2" destOrd="0" presId="urn:microsoft.com/office/officeart/2005/8/layout/hProcess11"/>
    <dgm:cxn modelId="{964C3EA2-6A43-4E22-B65D-A5651F7E6E40}" type="presParOf" srcId="{A7D7C15F-CB05-4505-806E-AE63E6E857CD}" destId="{D919E588-B653-48F8-B005-5C8416F0FF43}" srcOrd="5" destOrd="0" presId="urn:microsoft.com/office/officeart/2005/8/layout/hProcess11"/>
    <dgm:cxn modelId="{EC5B083D-4195-4540-B1B1-BB4BFA960DAD}" type="presParOf" srcId="{A7D7C15F-CB05-4505-806E-AE63E6E857CD}" destId="{14432C79-CBCF-4199-A7CF-77456CFD34C8}" srcOrd="6" destOrd="0" presId="urn:microsoft.com/office/officeart/2005/8/layout/hProcess11"/>
    <dgm:cxn modelId="{2F2CF14B-2D32-47A6-BBB5-7D62DF085A60}" type="presParOf" srcId="{14432C79-CBCF-4199-A7CF-77456CFD34C8}" destId="{7EAE8CFB-F777-4803-A261-CCADA6493067}" srcOrd="0" destOrd="0" presId="urn:microsoft.com/office/officeart/2005/8/layout/hProcess11"/>
    <dgm:cxn modelId="{9B89B53A-B7F5-4028-A467-193650D84E55}" type="presParOf" srcId="{14432C79-CBCF-4199-A7CF-77456CFD34C8}" destId="{F3B06348-2B74-4086-9100-4486EE89B9D1}" srcOrd="1" destOrd="0" presId="urn:microsoft.com/office/officeart/2005/8/layout/hProcess11"/>
    <dgm:cxn modelId="{0174C36B-04B2-45BE-9266-0372CD264B57}" type="presParOf" srcId="{14432C79-CBCF-4199-A7CF-77456CFD34C8}" destId="{5B0804F9-8260-48AD-B0AB-9757685CEA40}" srcOrd="2" destOrd="0" presId="urn:microsoft.com/office/officeart/2005/8/layout/hProcess11"/>
    <dgm:cxn modelId="{9A15FDD9-8A6F-44F3-907C-F2A89D4A4B45}" type="presParOf" srcId="{A7D7C15F-CB05-4505-806E-AE63E6E857CD}" destId="{BEDBB11B-2668-4FE1-A984-1524E5F3FA74}" srcOrd="7" destOrd="0" presId="urn:microsoft.com/office/officeart/2005/8/layout/hProcess11"/>
    <dgm:cxn modelId="{1E976941-568D-4CFE-945D-865EA38D892B}" type="presParOf" srcId="{A7D7C15F-CB05-4505-806E-AE63E6E857CD}" destId="{3BBC6A9B-043D-4138-8920-1A436430FF94}" srcOrd="8" destOrd="0" presId="urn:microsoft.com/office/officeart/2005/8/layout/hProcess11"/>
    <dgm:cxn modelId="{2FAC0421-B832-47AE-8D75-083618870A63}" type="presParOf" srcId="{3BBC6A9B-043D-4138-8920-1A436430FF94}" destId="{F38B8F35-6F31-4387-9839-96889415E002}" srcOrd="0" destOrd="0" presId="urn:microsoft.com/office/officeart/2005/8/layout/hProcess11"/>
    <dgm:cxn modelId="{683CD782-13C0-4414-BA7D-141DD18FBE90}" type="presParOf" srcId="{3BBC6A9B-043D-4138-8920-1A436430FF94}" destId="{1A5701AE-4A90-4A82-9B5B-7F211351FD43}" srcOrd="1" destOrd="0" presId="urn:microsoft.com/office/officeart/2005/8/layout/hProcess11"/>
    <dgm:cxn modelId="{D7E6C2FA-2C70-48A4-955E-D1520A28002D}" type="presParOf" srcId="{3BBC6A9B-043D-4138-8920-1A436430FF94}" destId="{8310D3EF-0412-4B94-ADE3-A84503E8289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EA585D-83FE-4D09-8097-2383CC9D319B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</dgm:pt>
    <dgm:pt modelId="{BFA30F70-064A-4BE9-A320-1C15ED40F9A1}">
      <dgm:prSet phldrT="[Metin]"/>
      <dgm:spPr/>
      <dgm:t>
        <a:bodyPr/>
        <a:lstStyle/>
        <a:p>
          <a:r>
            <a:rPr lang="tr-TR" dirty="0">
              <a:latin typeface="Garamond" panose="02020404030301010803" pitchFamily="18" charset="0"/>
            </a:rPr>
            <a:t>Yetki tespit başvurusu</a:t>
          </a:r>
        </a:p>
      </dgm:t>
    </dgm:pt>
    <dgm:pt modelId="{2E514635-5DBD-45D1-8B1E-C344440D4001}" type="parTrans" cxnId="{F3E69C5D-8009-4D8A-928E-3CA2EFC418BF}">
      <dgm:prSet/>
      <dgm:spPr/>
      <dgm:t>
        <a:bodyPr/>
        <a:lstStyle/>
        <a:p>
          <a:endParaRPr lang="tr-TR"/>
        </a:p>
      </dgm:t>
    </dgm:pt>
    <dgm:pt modelId="{08ED0A6B-79C1-4DCB-9DB7-47D870500BF2}" type="sibTrans" cxnId="{F3E69C5D-8009-4D8A-928E-3CA2EFC418BF}">
      <dgm:prSet/>
      <dgm:spPr/>
      <dgm:t>
        <a:bodyPr/>
        <a:lstStyle/>
        <a:p>
          <a:endParaRPr lang="tr-TR"/>
        </a:p>
      </dgm:t>
    </dgm:pt>
    <dgm:pt modelId="{0156D7BD-2266-4F5E-8066-E82C54D55796}">
      <dgm:prSet phldrT="[Metin]"/>
      <dgm:spPr/>
      <dgm:t>
        <a:bodyPr/>
        <a:lstStyle/>
        <a:p>
          <a:r>
            <a:rPr lang="tr-TR" dirty="0">
              <a:latin typeface="Garamond" panose="02020404030301010803" pitchFamily="18" charset="0"/>
            </a:rPr>
            <a:t>Yetki tespiti</a:t>
          </a:r>
        </a:p>
      </dgm:t>
    </dgm:pt>
    <dgm:pt modelId="{65B4EB9D-F5EB-49E7-8BAF-765EEBF4592D}" type="parTrans" cxnId="{B734344B-6464-4C75-A7B5-9749D7DA893F}">
      <dgm:prSet/>
      <dgm:spPr/>
      <dgm:t>
        <a:bodyPr/>
        <a:lstStyle/>
        <a:p>
          <a:endParaRPr lang="tr-TR"/>
        </a:p>
      </dgm:t>
    </dgm:pt>
    <dgm:pt modelId="{BE963BCD-028F-4588-8966-EA422D1F79B3}" type="sibTrans" cxnId="{B734344B-6464-4C75-A7B5-9749D7DA893F}">
      <dgm:prSet/>
      <dgm:spPr/>
      <dgm:t>
        <a:bodyPr/>
        <a:lstStyle/>
        <a:p>
          <a:endParaRPr lang="tr-TR"/>
        </a:p>
      </dgm:t>
    </dgm:pt>
    <dgm:pt modelId="{9553C9A7-F652-4EC8-8704-8051FC0E5690}">
      <dgm:prSet phldrT="[Metin]"/>
      <dgm:spPr/>
      <dgm:t>
        <a:bodyPr/>
        <a:lstStyle/>
        <a:p>
          <a:r>
            <a:rPr lang="tr-TR" dirty="0">
              <a:latin typeface="Garamond" panose="02020404030301010803" pitchFamily="18" charset="0"/>
            </a:rPr>
            <a:t>Yetki tespit yazısı</a:t>
          </a:r>
        </a:p>
      </dgm:t>
    </dgm:pt>
    <dgm:pt modelId="{DCB6E8B6-E188-4D03-9E5D-E57C69B04F51}" type="parTrans" cxnId="{4841D3E6-3EEA-4FAC-BD4E-84F22B83CDA9}">
      <dgm:prSet/>
      <dgm:spPr/>
      <dgm:t>
        <a:bodyPr/>
        <a:lstStyle/>
        <a:p>
          <a:endParaRPr lang="tr-TR"/>
        </a:p>
      </dgm:t>
    </dgm:pt>
    <dgm:pt modelId="{1297230E-0BA8-4481-A682-E6EF60E26FEE}" type="sibTrans" cxnId="{4841D3E6-3EEA-4FAC-BD4E-84F22B83CDA9}">
      <dgm:prSet/>
      <dgm:spPr/>
      <dgm:t>
        <a:bodyPr/>
        <a:lstStyle/>
        <a:p>
          <a:endParaRPr lang="tr-TR"/>
        </a:p>
      </dgm:t>
    </dgm:pt>
    <dgm:pt modelId="{62B60F1B-80BD-4FFC-BEC4-064F53FB2959}">
      <dgm:prSet phldrT="[Metin]"/>
      <dgm:spPr/>
      <dgm:t>
        <a:bodyPr/>
        <a:lstStyle/>
        <a:p>
          <a:r>
            <a:rPr lang="tr-TR" dirty="0">
              <a:latin typeface="Garamond" panose="02020404030301010803" pitchFamily="18" charset="0"/>
            </a:rPr>
            <a:t>İtiraz süresi</a:t>
          </a:r>
        </a:p>
      </dgm:t>
    </dgm:pt>
    <dgm:pt modelId="{2AAA4E25-8617-454D-94FE-191C89DEC386}" type="parTrans" cxnId="{2BEC79D6-0573-48A5-8212-8D232C3AE316}">
      <dgm:prSet/>
      <dgm:spPr/>
      <dgm:t>
        <a:bodyPr/>
        <a:lstStyle/>
        <a:p>
          <a:endParaRPr lang="tr-TR"/>
        </a:p>
      </dgm:t>
    </dgm:pt>
    <dgm:pt modelId="{4FE4DA9B-3AB7-4061-84FC-339954531888}" type="sibTrans" cxnId="{2BEC79D6-0573-48A5-8212-8D232C3AE316}">
      <dgm:prSet/>
      <dgm:spPr/>
      <dgm:t>
        <a:bodyPr/>
        <a:lstStyle/>
        <a:p>
          <a:endParaRPr lang="tr-TR"/>
        </a:p>
      </dgm:t>
    </dgm:pt>
    <dgm:pt modelId="{4FA59163-5D39-4B01-8E40-A5A95522EE70}">
      <dgm:prSet phldrT="[Metin]"/>
      <dgm:spPr>
        <a:solidFill>
          <a:schemeClr val="accent4">
            <a:lumMod val="60000"/>
            <a:lumOff val="40000"/>
          </a:schemeClr>
        </a:solidFill>
      </dgm:spPr>
      <dgm:t>
        <a:bodyPr anchor="ctr"/>
        <a:lstStyle/>
        <a:p>
          <a:r>
            <a:rPr lang="tr-TR" b="1" dirty="0">
              <a:solidFill>
                <a:srgbClr val="C00000"/>
              </a:solidFill>
              <a:latin typeface="Garamond" panose="02020404030301010803" pitchFamily="18" charset="0"/>
            </a:rPr>
            <a:t>Yetki belgesi</a:t>
          </a:r>
        </a:p>
      </dgm:t>
    </dgm:pt>
    <dgm:pt modelId="{5DF85F7E-4BB3-490A-B997-3E7E6D22D284}" type="parTrans" cxnId="{3E106DD5-B237-4063-97F2-A45A0A830189}">
      <dgm:prSet/>
      <dgm:spPr/>
      <dgm:t>
        <a:bodyPr/>
        <a:lstStyle/>
        <a:p>
          <a:endParaRPr lang="tr-TR"/>
        </a:p>
      </dgm:t>
    </dgm:pt>
    <dgm:pt modelId="{66FB83D7-D18D-436B-87FE-BCA47D51234A}" type="sibTrans" cxnId="{3E106DD5-B237-4063-97F2-A45A0A830189}">
      <dgm:prSet/>
      <dgm:spPr/>
      <dgm:t>
        <a:bodyPr/>
        <a:lstStyle/>
        <a:p>
          <a:endParaRPr lang="tr-TR"/>
        </a:p>
      </dgm:t>
    </dgm:pt>
    <dgm:pt modelId="{10E1800D-B87B-475B-B0E0-091281FC4678}" type="pres">
      <dgm:prSet presAssocID="{0EEA585D-83FE-4D09-8097-2383CC9D319B}" presName="Name0" presStyleCnt="0">
        <dgm:presLayoutVars>
          <dgm:dir/>
          <dgm:resizeHandles val="exact"/>
        </dgm:presLayoutVars>
      </dgm:prSet>
      <dgm:spPr/>
    </dgm:pt>
    <dgm:pt modelId="{76D0240C-A94D-4533-9F29-94AC25FF5833}" type="pres">
      <dgm:prSet presAssocID="{0EEA585D-83FE-4D09-8097-2383CC9D319B}" presName="arrow" presStyleLbl="bgShp" presStyleIdx="0" presStyleCnt="1"/>
      <dgm:spPr/>
    </dgm:pt>
    <dgm:pt modelId="{A7D7C15F-CB05-4505-806E-AE63E6E857CD}" type="pres">
      <dgm:prSet presAssocID="{0EEA585D-83FE-4D09-8097-2383CC9D319B}" presName="points" presStyleCnt="0"/>
      <dgm:spPr/>
    </dgm:pt>
    <dgm:pt modelId="{9F26791A-120A-4495-A1C6-A9632EE344D7}" type="pres">
      <dgm:prSet presAssocID="{BFA30F70-064A-4BE9-A320-1C15ED40F9A1}" presName="compositeA" presStyleCnt="0"/>
      <dgm:spPr/>
    </dgm:pt>
    <dgm:pt modelId="{C779D24F-EA78-4740-996B-057CB8A725C7}" type="pres">
      <dgm:prSet presAssocID="{BFA30F70-064A-4BE9-A320-1C15ED40F9A1}" presName="textA" presStyleLbl="revTx" presStyleIdx="0" presStyleCnt="5">
        <dgm:presLayoutVars>
          <dgm:bulletEnabled val="1"/>
        </dgm:presLayoutVars>
      </dgm:prSet>
      <dgm:spPr/>
    </dgm:pt>
    <dgm:pt modelId="{E427560F-62D0-4A6A-8F73-8037668C5592}" type="pres">
      <dgm:prSet presAssocID="{BFA30F70-064A-4BE9-A320-1C15ED40F9A1}" presName="circleA" presStyleLbl="node1" presStyleIdx="0" presStyleCnt="5"/>
      <dgm:spPr>
        <a:solidFill>
          <a:srgbClr val="C00000"/>
        </a:solidFill>
      </dgm:spPr>
    </dgm:pt>
    <dgm:pt modelId="{D66D8321-71C2-4909-B5C6-5D9203422275}" type="pres">
      <dgm:prSet presAssocID="{BFA30F70-064A-4BE9-A320-1C15ED40F9A1}" presName="spaceA" presStyleCnt="0"/>
      <dgm:spPr/>
    </dgm:pt>
    <dgm:pt modelId="{D0784113-34B1-4FEE-8DFE-4C03DD3A8809}" type="pres">
      <dgm:prSet presAssocID="{08ED0A6B-79C1-4DCB-9DB7-47D870500BF2}" presName="space" presStyleCnt="0"/>
      <dgm:spPr/>
    </dgm:pt>
    <dgm:pt modelId="{F509CACB-6511-42BB-A396-1384B6EE6D3A}" type="pres">
      <dgm:prSet presAssocID="{0156D7BD-2266-4F5E-8066-E82C54D55796}" presName="compositeB" presStyleCnt="0"/>
      <dgm:spPr/>
    </dgm:pt>
    <dgm:pt modelId="{09CF7885-448D-432C-8FCF-B5B397F57EF5}" type="pres">
      <dgm:prSet presAssocID="{0156D7BD-2266-4F5E-8066-E82C54D55796}" presName="textB" presStyleLbl="revTx" presStyleIdx="1" presStyleCnt="5">
        <dgm:presLayoutVars>
          <dgm:bulletEnabled val="1"/>
        </dgm:presLayoutVars>
      </dgm:prSet>
      <dgm:spPr/>
    </dgm:pt>
    <dgm:pt modelId="{2EE64BF3-181C-4020-8474-EDA759364BE0}" type="pres">
      <dgm:prSet presAssocID="{0156D7BD-2266-4F5E-8066-E82C54D55796}" presName="circleB" presStyleLbl="node1" presStyleIdx="1" presStyleCnt="5"/>
      <dgm:spPr>
        <a:solidFill>
          <a:schemeClr val="bg1">
            <a:lumMod val="50000"/>
          </a:schemeClr>
        </a:solidFill>
      </dgm:spPr>
    </dgm:pt>
    <dgm:pt modelId="{1C3A5748-F56F-4B51-8E99-D9B541DBB27F}" type="pres">
      <dgm:prSet presAssocID="{0156D7BD-2266-4F5E-8066-E82C54D55796}" presName="spaceB" presStyleCnt="0"/>
      <dgm:spPr/>
    </dgm:pt>
    <dgm:pt modelId="{683410ED-8EE7-437E-A4B9-FE9148A1355C}" type="pres">
      <dgm:prSet presAssocID="{BE963BCD-028F-4588-8966-EA422D1F79B3}" presName="space" presStyleCnt="0"/>
      <dgm:spPr/>
    </dgm:pt>
    <dgm:pt modelId="{C0DD690D-0FDE-447E-B56D-6CF58906F247}" type="pres">
      <dgm:prSet presAssocID="{9553C9A7-F652-4EC8-8704-8051FC0E5690}" presName="compositeA" presStyleCnt="0"/>
      <dgm:spPr/>
    </dgm:pt>
    <dgm:pt modelId="{CDC4B480-4E7B-49D3-BD55-D2010E6E214B}" type="pres">
      <dgm:prSet presAssocID="{9553C9A7-F652-4EC8-8704-8051FC0E5690}" presName="textA" presStyleLbl="revTx" presStyleIdx="2" presStyleCnt="5">
        <dgm:presLayoutVars>
          <dgm:bulletEnabled val="1"/>
        </dgm:presLayoutVars>
      </dgm:prSet>
      <dgm:spPr/>
    </dgm:pt>
    <dgm:pt modelId="{941B796E-6753-4E1E-968F-0E7BA6043040}" type="pres">
      <dgm:prSet presAssocID="{9553C9A7-F652-4EC8-8704-8051FC0E5690}" presName="circleA" presStyleLbl="node1" presStyleIdx="2" presStyleCnt="5"/>
      <dgm:spPr>
        <a:solidFill>
          <a:srgbClr val="00B0F0"/>
        </a:solidFill>
      </dgm:spPr>
    </dgm:pt>
    <dgm:pt modelId="{ABB0F1D7-8383-4FF0-B7D0-22D960C789AF}" type="pres">
      <dgm:prSet presAssocID="{9553C9A7-F652-4EC8-8704-8051FC0E5690}" presName="spaceA" presStyleCnt="0"/>
      <dgm:spPr/>
    </dgm:pt>
    <dgm:pt modelId="{D919E588-B653-48F8-B005-5C8416F0FF43}" type="pres">
      <dgm:prSet presAssocID="{1297230E-0BA8-4481-A682-E6EF60E26FEE}" presName="space" presStyleCnt="0"/>
      <dgm:spPr/>
    </dgm:pt>
    <dgm:pt modelId="{14432C79-CBCF-4199-A7CF-77456CFD34C8}" type="pres">
      <dgm:prSet presAssocID="{62B60F1B-80BD-4FFC-BEC4-064F53FB2959}" presName="compositeB" presStyleCnt="0"/>
      <dgm:spPr/>
    </dgm:pt>
    <dgm:pt modelId="{7EAE8CFB-F777-4803-A261-CCADA6493067}" type="pres">
      <dgm:prSet presAssocID="{62B60F1B-80BD-4FFC-BEC4-064F53FB2959}" presName="textB" presStyleLbl="revTx" presStyleIdx="3" presStyleCnt="5">
        <dgm:presLayoutVars>
          <dgm:bulletEnabled val="1"/>
        </dgm:presLayoutVars>
      </dgm:prSet>
      <dgm:spPr/>
    </dgm:pt>
    <dgm:pt modelId="{F3B06348-2B74-4086-9100-4486EE89B9D1}" type="pres">
      <dgm:prSet presAssocID="{62B60F1B-80BD-4FFC-BEC4-064F53FB2959}" presName="circleB" presStyleLbl="node1" presStyleIdx="3" presStyleCnt="5"/>
      <dgm:spPr>
        <a:solidFill>
          <a:schemeClr val="accent1">
            <a:lumMod val="50000"/>
          </a:schemeClr>
        </a:solidFill>
      </dgm:spPr>
    </dgm:pt>
    <dgm:pt modelId="{5B0804F9-8260-48AD-B0AB-9757685CEA40}" type="pres">
      <dgm:prSet presAssocID="{62B60F1B-80BD-4FFC-BEC4-064F53FB2959}" presName="spaceB" presStyleCnt="0"/>
      <dgm:spPr/>
    </dgm:pt>
    <dgm:pt modelId="{BEDBB11B-2668-4FE1-A984-1524E5F3FA74}" type="pres">
      <dgm:prSet presAssocID="{4FE4DA9B-3AB7-4061-84FC-339954531888}" presName="space" presStyleCnt="0"/>
      <dgm:spPr/>
    </dgm:pt>
    <dgm:pt modelId="{3BBC6A9B-043D-4138-8920-1A436430FF94}" type="pres">
      <dgm:prSet presAssocID="{4FA59163-5D39-4B01-8E40-A5A95522EE70}" presName="compositeA" presStyleCnt="0"/>
      <dgm:spPr/>
    </dgm:pt>
    <dgm:pt modelId="{F38B8F35-6F31-4387-9839-96889415E002}" type="pres">
      <dgm:prSet presAssocID="{4FA59163-5D39-4B01-8E40-A5A95522EE70}" presName="textA" presStyleLbl="revTx" presStyleIdx="4" presStyleCnt="5">
        <dgm:presLayoutVars>
          <dgm:bulletEnabled val="1"/>
        </dgm:presLayoutVars>
      </dgm:prSet>
      <dgm:spPr/>
    </dgm:pt>
    <dgm:pt modelId="{1A5701AE-4A90-4A82-9B5B-7F211351FD43}" type="pres">
      <dgm:prSet presAssocID="{4FA59163-5D39-4B01-8E40-A5A95522EE70}" presName="circleA" presStyleLbl="node1" presStyleIdx="4" presStyleCnt="5"/>
      <dgm:spPr>
        <a:solidFill>
          <a:schemeClr val="accent4">
            <a:lumMod val="60000"/>
            <a:lumOff val="40000"/>
          </a:schemeClr>
        </a:solidFill>
      </dgm:spPr>
    </dgm:pt>
    <dgm:pt modelId="{8310D3EF-0412-4B94-ADE3-A84503E82890}" type="pres">
      <dgm:prSet presAssocID="{4FA59163-5D39-4B01-8E40-A5A95522EE70}" presName="spaceA" presStyleCnt="0"/>
      <dgm:spPr/>
    </dgm:pt>
  </dgm:ptLst>
  <dgm:cxnLst>
    <dgm:cxn modelId="{15756D10-462D-4F7F-B5B1-BAF22738E991}" type="presOf" srcId="{62B60F1B-80BD-4FFC-BEC4-064F53FB2959}" destId="{7EAE8CFB-F777-4803-A261-CCADA6493067}" srcOrd="0" destOrd="0" presId="urn:microsoft.com/office/officeart/2005/8/layout/hProcess11"/>
    <dgm:cxn modelId="{F3E69C5D-8009-4D8A-928E-3CA2EFC418BF}" srcId="{0EEA585D-83FE-4D09-8097-2383CC9D319B}" destId="{BFA30F70-064A-4BE9-A320-1C15ED40F9A1}" srcOrd="0" destOrd="0" parTransId="{2E514635-5DBD-45D1-8B1E-C344440D4001}" sibTransId="{08ED0A6B-79C1-4DCB-9DB7-47D870500BF2}"/>
    <dgm:cxn modelId="{0D84B147-8ECE-4EF4-9787-DD702B9A49F0}" type="presOf" srcId="{BFA30F70-064A-4BE9-A320-1C15ED40F9A1}" destId="{C779D24F-EA78-4740-996B-057CB8A725C7}" srcOrd="0" destOrd="0" presId="urn:microsoft.com/office/officeart/2005/8/layout/hProcess11"/>
    <dgm:cxn modelId="{B734344B-6464-4C75-A7B5-9749D7DA893F}" srcId="{0EEA585D-83FE-4D09-8097-2383CC9D319B}" destId="{0156D7BD-2266-4F5E-8066-E82C54D55796}" srcOrd="1" destOrd="0" parTransId="{65B4EB9D-F5EB-49E7-8BAF-765EEBF4592D}" sibTransId="{BE963BCD-028F-4588-8966-EA422D1F79B3}"/>
    <dgm:cxn modelId="{2729FEA1-9017-429F-981F-879C72FCC282}" type="presOf" srcId="{4FA59163-5D39-4B01-8E40-A5A95522EE70}" destId="{F38B8F35-6F31-4387-9839-96889415E002}" srcOrd="0" destOrd="0" presId="urn:microsoft.com/office/officeart/2005/8/layout/hProcess11"/>
    <dgm:cxn modelId="{821A6DC2-B0D0-4B98-B53D-36ECA048D49B}" type="presOf" srcId="{0EEA585D-83FE-4D09-8097-2383CC9D319B}" destId="{10E1800D-B87B-475B-B0E0-091281FC4678}" srcOrd="0" destOrd="0" presId="urn:microsoft.com/office/officeart/2005/8/layout/hProcess11"/>
    <dgm:cxn modelId="{3E106DD5-B237-4063-97F2-A45A0A830189}" srcId="{0EEA585D-83FE-4D09-8097-2383CC9D319B}" destId="{4FA59163-5D39-4B01-8E40-A5A95522EE70}" srcOrd="4" destOrd="0" parTransId="{5DF85F7E-4BB3-490A-B997-3E7E6D22D284}" sibTransId="{66FB83D7-D18D-436B-87FE-BCA47D51234A}"/>
    <dgm:cxn modelId="{2BEC79D6-0573-48A5-8212-8D232C3AE316}" srcId="{0EEA585D-83FE-4D09-8097-2383CC9D319B}" destId="{62B60F1B-80BD-4FFC-BEC4-064F53FB2959}" srcOrd="3" destOrd="0" parTransId="{2AAA4E25-8617-454D-94FE-191C89DEC386}" sibTransId="{4FE4DA9B-3AB7-4061-84FC-339954531888}"/>
    <dgm:cxn modelId="{4841D3E6-3EEA-4FAC-BD4E-84F22B83CDA9}" srcId="{0EEA585D-83FE-4D09-8097-2383CC9D319B}" destId="{9553C9A7-F652-4EC8-8704-8051FC0E5690}" srcOrd="2" destOrd="0" parTransId="{DCB6E8B6-E188-4D03-9E5D-E57C69B04F51}" sibTransId="{1297230E-0BA8-4481-A682-E6EF60E26FEE}"/>
    <dgm:cxn modelId="{5AFD23FA-EA2B-4D43-A9A4-8892CDECDDDC}" type="presOf" srcId="{0156D7BD-2266-4F5E-8066-E82C54D55796}" destId="{09CF7885-448D-432C-8FCF-B5B397F57EF5}" srcOrd="0" destOrd="0" presId="urn:microsoft.com/office/officeart/2005/8/layout/hProcess11"/>
    <dgm:cxn modelId="{42B2D7FE-1F80-42FC-B4F3-B64DE87489F7}" type="presOf" srcId="{9553C9A7-F652-4EC8-8704-8051FC0E5690}" destId="{CDC4B480-4E7B-49D3-BD55-D2010E6E214B}" srcOrd="0" destOrd="0" presId="urn:microsoft.com/office/officeart/2005/8/layout/hProcess11"/>
    <dgm:cxn modelId="{9C235200-597A-4370-86E1-64EE57C7981E}" type="presParOf" srcId="{10E1800D-B87B-475B-B0E0-091281FC4678}" destId="{76D0240C-A94D-4533-9F29-94AC25FF5833}" srcOrd="0" destOrd="0" presId="urn:microsoft.com/office/officeart/2005/8/layout/hProcess11"/>
    <dgm:cxn modelId="{88FD6327-2C8E-4160-B952-1E72796C0856}" type="presParOf" srcId="{10E1800D-B87B-475B-B0E0-091281FC4678}" destId="{A7D7C15F-CB05-4505-806E-AE63E6E857CD}" srcOrd="1" destOrd="0" presId="urn:microsoft.com/office/officeart/2005/8/layout/hProcess11"/>
    <dgm:cxn modelId="{5DC3BBBB-2D5E-4FA5-8FEC-D290453FC155}" type="presParOf" srcId="{A7D7C15F-CB05-4505-806E-AE63E6E857CD}" destId="{9F26791A-120A-4495-A1C6-A9632EE344D7}" srcOrd="0" destOrd="0" presId="urn:microsoft.com/office/officeart/2005/8/layout/hProcess11"/>
    <dgm:cxn modelId="{2B7638E2-25BC-484C-84A7-AC8BA268477A}" type="presParOf" srcId="{9F26791A-120A-4495-A1C6-A9632EE344D7}" destId="{C779D24F-EA78-4740-996B-057CB8A725C7}" srcOrd="0" destOrd="0" presId="urn:microsoft.com/office/officeart/2005/8/layout/hProcess11"/>
    <dgm:cxn modelId="{5F59F7C8-ACBD-4F2D-B6EF-19816E21616F}" type="presParOf" srcId="{9F26791A-120A-4495-A1C6-A9632EE344D7}" destId="{E427560F-62D0-4A6A-8F73-8037668C5592}" srcOrd="1" destOrd="0" presId="urn:microsoft.com/office/officeart/2005/8/layout/hProcess11"/>
    <dgm:cxn modelId="{10691A21-875A-41EA-85CB-D19B285BBD6E}" type="presParOf" srcId="{9F26791A-120A-4495-A1C6-A9632EE344D7}" destId="{D66D8321-71C2-4909-B5C6-5D9203422275}" srcOrd="2" destOrd="0" presId="urn:microsoft.com/office/officeart/2005/8/layout/hProcess11"/>
    <dgm:cxn modelId="{7B65A850-1E38-4A44-AFC3-81510F02E1B3}" type="presParOf" srcId="{A7D7C15F-CB05-4505-806E-AE63E6E857CD}" destId="{D0784113-34B1-4FEE-8DFE-4C03DD3A8809}" srcOrd="1" destOrd="0" presId="urn:microsoft.com/office/officeart/2005/8/layout/hProcess11"/>
    <dgm:cxn modelId="{606B0F49-A23A-4749-83B9-7B723D7B6EAC}" type="presParOf" srcId="{A7D7C15F-CB05-4505-806E-AE63E6E857CD}" destId="{F509CACB-6511-42BB-A396-1384B6EE6D3A}" srcOrd="2" destOrd="0" presId="urn:microsoft.com/office/officeart/2005/8/layout/hProcess11"/>
    <dgm:cxn modelId="{87DD2EEE-B87D-4498-A316-D328253A18CA}" type="presParOf" srcId="{F509CACB-6511-42BB-A396-1384B6EE6D3A}" destId="{09CF7885-448D-432C-8FCF-B5B397F57EF5}" srcOrd="0" destOrd="0" presId="urn:microsoft.com/office/officeart/2005/8/layout/hProcess11"/>
    <dgm:cxn modelId="{57DD43AE-D767-4C95-B06B-C729472937C9}" type="presParOf" srcId="{F509CACB-6511-42BB-A396-1384B6EE6D3A}" destId="{2EE64BF3-181C-4020-8474-EDA759364BE0}" srcOrd="1" destOrd="0" presId="urn:microsoft.com/office/officeart/2005/8/layout/hProcess11"/>
    <dgm:cxn modelId="{758A0C0D-5899-44FA-B1B2-CCCDC6758938}" type="presParOf" srcId="{F509CACB-6511-42BB-A396-1384B6EE6D3A}" destId="{1C3A5748-F56F-4B51-8E99-D9B541DBB27F}" srcOrd="2" destOrd="0" presId="urn:microsoft.com/office/officeart/2005/8/layout/hProcess11"/>
    <dgm:cxn modelId="{4925B3E7-E1C8-4F1A-A400-BB2D4CBD4DB8}" type="presParOf" srcId="{A7D7C15F-CB05-4505-806E-AE63E6E857CD}" destId="{683410ED-8EE7-437E-A4B9-FE9148A1355C}" srcOrd="3" destOrd="0" presId="urn:microsoft.com/office/officeart/2005/8/layout/hProcess11"/>
    <dgm:cxn modelId="{294F59EB-92DD-4CD6-8B58-1133AC2B38B4}" type="presParOf" srcId="{A7D7C15F-CB05-4505-806E-AE63E6E857CD}" destId="{C0DD690D-0FDE-447E-B56D-6CF58906F247}" srcOrd="4" destOrd="0" presId="urn:microsoft.com/office/officeart/2005/8/layout/hProcess11"/>
    <dgm:cxn modelId="{29A13D68-D2ED-44F8-BCAD-6482A3CE3CC1}" type="presParOf" srcId="{C0DD690D-0FDE-447E-B56D-6CF58906F247}" destId="{CDC4B480-4E7B-49D3-BD55-D2010E6E214B}" srcOrd="0" destOrd="0" presId="urn:microsoft.com/office/officeart/2005/8/layout/hProcess11"/>
    <dgm:cxn modelId="{2213A910-D001-4985-93BE-1536E6769E14}" type="presParOf" srcId="{C0DD690D-0FDE-447E-B56D-6CF58906F247}" destId="{941B796E-6753-4E1E-968F-0E7BA6043040}" srcOrd="1" destOrd="0" presId="urn:microsoft.com/office/officeart/2005/8/layout/hProcess11"/>
    <dgm:cxn modelId="{0A0B148E-219C-462E-949A-FE2B26D7BC96}" type="presParOf" srcId="{C0DD690D-0FDE-447E-B56D-6CF58906F247}" destId="{ABB0F1D7-8383-4FF0-B7D0-22D960C789AF}" srcOrd="2" destOrd="0" presId="urn:microsoft.com/office/officeart/2005/8/layout/hProcess11"/>
    <dgm:cxn modelId="{964C3EA2-6A43-4E22-B65D-A5651F7E6E40}" type="presParOf" srcId="{A7D7C15F-CB05-4505-806E-AE63E6E857CD}" destId="{D919E588-B653-48F8-B005-5C8416F0FF43}" srcOrd="5" destOrd="0" presId="urn:microsoft.com/office/officeart/2005/8/layout/hProcess11"/>
    <dgm:cxn modelId="{EC5B083D-4195-4540-B1B1-BB4BFA960DAD}" type="presParOf" srcId="{A7D7C15F-CB05-4505-806E-AE63E6E857CD}" destId="{14432C79-CBCF-4199-A7CF-77456CFD34C8}" srcOrd="6" destOrd="0" presId="urn:microsoft.com/office/officeart/2005/8/layout/hProcess11"/>
    <dgm:cxn modelId="{2F2CF14B-2D32-47A6-BBB5-7D62DF085A60}" type="presParOf" srcId="{14432C79-CBCF-4199-A7CF-77456CFD34C8}" destId="{7EAE8CFB-F777-4803-A261-CCADA6493067}" srcOrd="0" destOrd="0" presId="urn:microsoft.com/office/officeart/2005/8/layout/hProcess11"/>
    <dgm:cxn modelId="{9B89B53A-B7F5-4028-A467-193650D84E55}" type="presParOf" srcId="{14432C79-CBCF-4199-A7CF-77456CFD34C8}" destId="{F3B06348-2B74-4086-9100-4486EE89B9D1}" srcOrd="1" destOrd="0" presId="urn:microsoft.com/office/officeart/2005/8/layout/hProcess11"/>
    <dgm:cxn modelId="{0174C36B-04B2-45BE-9266-0372CD264B57}" type="presParOf" srcId="{14432C79-CBCF-4199-A7CF-77456CFD34C8}" destId="{5B0804F9-8260-48AD-B0AB-9757685CEA40}" srcOrd="2" destOrd="0" presId="urn:microsoft.com/office/officeart/2005/8/layout/hProcess11"/>
    <dgm:cxn modelId="{9A15FDD9-8A6F-44F3-907C-F2A89D4A4B45}" type="presParOf" srcId="{A7D7C15F-CB05-4505-806E-AE63E6E857CD}" destId="{BEDBB11B-2668-4FE1-A984-1524E5F3FA74}" srcOrd="7" destOrd="0" presId="urn:microsoft.com/office/officeart/2005/8/layout/hProcess11"/>
    <dgm:cxn modelId="{1E976941-568D-4CFE-945D-865EA38D892B}" type="presParOf" srcId="{A7D7C15F-CB05-4505-806E-AE63E6E857CD}" destId="{3BBC6A9B-043D-4138-8920-1A436430FF94}" srcOrd="8" destOrd="0" presId="urn:microsoft.com/office/officeart/2005/8/layout/hProcess11"/>
    <dgm:cxn modelId="{2FAC0421-B832-47AE-8D75-083618870A63}" type="presParOf" srcId="{3BBC6A9B-043D-4138-8920-1A436430FF94}" destId="{F38B8F35-6F31-4387-9839-96889415E002}" srcOrd="0" destOrd="0" presId="urn:microsoft.com/office/officeart/2005/8/layout/hProcess11"/>
    <dgm:cxn modelId="{683CD782-13C0-4414-BA7D-141DD18FBE90}" type="presParOf" srcId="{3BBC6A9B-043D-4138-8920-1A436430FF94}" destId="{1A5701AE-4A90-4A82-9B5B-7F211351FD43}" srcOrd="1" destOrd="0" presId="urn:microsoft.com/office/officeart/2005/8/layout/hProcess11"/>
    <dgm:cxn modelId="{D7E6C2FA-2C70-48A4-955E-D1520A28002D}" type="presParOf" srcId="{3BBC6A9B-043D-4138-8920-1A436430FF94}" destId="{8310D3EF-0412-4B94-ADE3-A84503E8289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5CC91-1E2C-4EBE-9108-14D7C32B4742}">
      <dsp:nvSpPr>
        <dsp:cNvPr id="0" name=""/>
        <dsp:cNvSpPr/>
      </dsp:nvSpPr>
      <dsp:spPr>
        <a:xfrm rot="10800000">
          <a:off x="1761338" y="11754"/>
          <a:ext cx="6992873" cy="114729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925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>
              <a:solidFill>
                <a:schemeClr val="tx1"/>
              </a:solidFill>
              <a:latin typeface="Garamond" panose="02020404030301010803" pitchFamily="18" charset="0"/>
            </a:rPr>
            <a:t>Kapsam Dışı Personel</a:t>
          </a:r>
        </a:p>
      </dsp:txBody>
      <dsp:txXfrm rot="10800000">
        <a:off x="2048161" y="11754"/>
        <a:ext cx="6706050" cy="1147293"/>
      </dsp:txXfrm>
    </dsp:sp>
    <dsp:sp modelId="{0A64ADFC-D265-40E1-B379-062E342ADAA8}">
      <dsp:nvSpPr>
        <dsp:cNvPr id="0" name=""/>
        <dsp:cNvSpPr/>
      </dsp:nvSpPr>
      <dsp:spPr>
        <a:xfrm>
          <a:off x="1474539" y="1922"/>
          <a:ext cx="1147293" cy="11472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5142E-8E79-4A87-AFB7-C4042E863991}">
      <dsp:nvSpPr>
        <dsp:cNvPr id="0" name=""/>
        <dsp:cNvSpPr/>
      </dsp:nvSpPr>
      <dsp:spPr>
        <a:xfrm rot="10800000">
          <a:off x="2048186" y="1484343"/>
          <a:ext cx="6992873" cy="1147293"/>
        </a:xfrm>
        <a:prstGeom prst="homePlat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925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>
              <a:solidFill>
                <a:schemeClr val="tx1"/>
              </a:solidFill>
              <a:latin typeface="Garamond" panose="02020404030301010803" pitchFamily="18" charset="0"/>
            </a:rPr>
            <a:t>İşveren Vekilleri ve Toplu İş Sözleşmesine İşvereni Temsilen Katılanlar</a:t>
          </a:r>
        </a:p>
      </dsp:txBody>
      <dsp:txXfrm rot="10800000">
        <a:off x="2335009" y="1484343"/>
        <a:ext cx="6706050" cy="1147293"/>
      </dsp:txXfrm>
    </dsp:sp>
    <dsp:sp modelId="{8DB75C7E-03D9-440B-82A4-CF442BD5E84A}">
      <dsp:nvSpPr>
        <dsp:cNvPr id="0" name=""/>
        <dsp:cNvSpPr/>
      </dsp:nvSpPr>
      <dsp:spPr>
        <a:xfrm>
          <a:off x="1474539" y="1484343"/>
          <a:ext cx="1147293" cy="114729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F8E55-2E86-4370-B59B-3EC7B60ED5A9}">
      <dsp:nvSpPr>
        <dsp:cNvPr id="0" name=""/>
        <dsp:cNvSpPr/>
      </dsp:nvSpPr>
      <dsp:spPr>
        <a:xfrm rot="10800000">
          <a:off x="2048186" y="2966763"/>
          <a:ext cx="6992873" cy="1147293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925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>
              <a:solidFill>
                <a:schemeClr val="tx1"/>
              </a:solidFill>
              <a:latin typeface="Garamond" panose="02020404030301010803" pitchFamily="18" charset="0"/>
            </a:rPr>
            <a:t>Greve Katılmayarak İşyerinde Çalışmaya Devam Eden İşçiler</a:t>
          </a:r>
        </a:p>
      </dsp:txBody>
      <dsp:txXfrm rot="10800000">
        <a:off x="2335009" y="2966763"/>
        <a:ext cx="6706050" cy="1147293"/>
      </dsp:txXfrm>
    </dsp:sp>
    <dsp:sp modelId="{3E117B94-13AA-4B40-BC5D-92B1E5A278CB}">
      <dsp:nvSpPr>
        <dsp:cNvPr id="0" name=""/>
        <dsp:cNvSpPr/>
      </dsp:nvSpPr>
      <dsp:spPr>
        <a:xfrm>
          <a:off x="1474539" y="2966763"/>
          <a:ext cx="1147293" cy="114729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007A6-1905-405D-9D13-F54D446BC83D}">
      <dsp:nvSpPr>
        <dsp:cNvPr id="0" name=""/>
        <dsp:cNvSpPr/>
      </dsp:nvSpPr>
      <dsp:spPr>
        <a:xfrm>
          <a:off x="2" y="0"/>
          <a:ext cx="10515594" cy="4351337"/>
        </a:xfrm>
        <a:prstGeom prst="rightArrow">
          <a:avLst/>
        </a:prstGeom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EF119-96AB-4999-A2C8-2FEBEF885EBB}">
      <dsp:nvSpPr>
        <dsp:cNvPr id="0" name=""/>
        <dsp:cNvSpPr/>
      </dsp:nvSpPr>
      <dsp:spPr>
        <a:xfrm>
          <a:off x="314235" y="1305401"/>
          <a:ext cx="3154680" cy="1740534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1" kern="1200" dirty="0">
              <a:solidFill>
                <a:schemeClr val="tx1"/>
              </a:solidFill>
              <a:latin typeface="Garamond" panose="02020404030301010803" pitchFamily="18" charset="0"/>
            </a:rPr>
            <a:t>Yetki süreci</a:t>
          </a:r>
        </a:p>
      </dsp:txBody>
      <dsp:txXfrm>
        <a:off x="399201" y="1390367"/>
        <a:ext cx="2984748" cy="1570602"/>
      </dsp:txXfrm>
    </dsp:sp>
    <dsp:sp modelId="{31628482-AB00-4550-91B8-D7BF72782668}">
      <dsp:nvSpPr>
        <dsp:cNvPr id="0" name=""/>
        <dsp:cNvSpPr/>
      </dsp:nvSpPr>
      <dsp:spPr>
        <a:xfrm>
          <a:off x="3680459" y="1305401"/>
          <a:ext cx="3154680" cy="1740534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1" kern="1200" dirty="0">
              <a:solidFill>
                <a:schemeClr val="tx1"/>
              </a:solidFill>
              <a:latin typeface="Garamond" panose="02020404030301010803" pitchFamily="18" charset="0"/>
            </a:rPr>
            <a:t>Toplu görüşme süreci</a:t>
          </a:r>
        </a:p>
      </dsp:txBody>
      <dsp:txXfrm>
        <a:off x="3765425" y="1390367"/>
        <a:ext cx="2984748" cy="1570602"/>
      </dsp:txXfrm>
    </dsp:sp>
    <dsp:sp modelId="{16B715D3-039C-475C-A421-6F135A8D574F}">
      <dsp:nvSpPr>
        <dsp:cNvPr id="0" name=""/>
        <dsp:cNvSpPr/>
      </dsp:nvSpPr>
      <dsp:spPr>
        <a:xfrm>
          <a:off x="7046684" y="1305401"/>
          <a:ext cx="3154680" cy="1740534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1" kern="1200" dirty="0">
              <a:solidFill>
                <a:schemeClr val="tx1"/>
              </a:solidFill>
              <a:latin typeface="Garamond" panose="02020404030301010803" pitchFamily="18" charset="0"/>
            </a:rPr>
            <a:t>Toplu iş sözleşmesi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b="1" kern="1200" dirty="0">
              <a:solidFill>
                <a:schemeClr val="tx1"/>
              </a:solidFill>
              <a:latin typeface="Garamond" panose="02020404030301010803" pitchFamily="18" charset="0"/>
            </a:rPr>
            <a:t>imzalanması</a:t>
          </a:r>
        </a:p>
      </dsp:txBody>
      <dsp:txXfrm>
        <a:off x="7131650" y="1390367"/>
        <a:ext cx="2984748" cy="1570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0240C-A94D-4533-9F29-94AC25FF5833}">
      <dsp:nvSpPr>
        <dsp:cNvPr id="0" name=""/>
        <dsp:cNvSpPr/>
      </dsp:nvSpPr>
      <dsp:spPr>
        <a:xfrm>
          <a:off x="0" y="1251226"/>
          <a:ext cx="10515600" cy="1848883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9D24F-EA78-4740-996B-057CB8A725C7}">
      <dsp:nvSpPr>
        <dsp:cNvPr id="0" name=""/>
        <dsp:cNvSpPr/>
      </dsp:nvSpPr>
      <dsp:spPr>
        <a:xfrm>
          <a:off x="4159" y="0"/>
          <a:ext cx="1818408" cy="1740534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Yetki tespit başvurusu</a:t>
          </a:r>
        </a:p>
      </dsp:txBody>
      <dsp:txXfrm>
        <a:off x="4159" y="0"/>
        <a:ext cx="1818408" cy="1740534"/>
      </dsp:txXfrm>
    </dsp:sp>
    <dsp:sp modelId="{E427560F-62D0-4A6A-8F73-8037668C5592}">
      <dsp:nvSpPr>
        <dsp:cNvPr id="0" name=""/>
        <dsp:cNvSpPr/>
      </dsp:nvSpPr>
      <dsp:spPr>
        <a:xfrm>
          <a:off x="695796" y="1958101"/>
          <a:ext cx="435133" cy="43513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F7885-448D-432C-8FCF-B5B397F57EF5}">
      <dsp:nvSpPr>
        <dsp:cNvPr id="0" name=""/>
        <dsp:cNvSpPr/>
      </dsp:nvSpPr>
      <dsp:spPr>
        <a:xfrm>
          <a:off x="1913487" y="2610802"/>
          <a:ext cx="1818408" cy="174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Yetki tespiti</a:t>
          </a:r>
        </a:p>
      </dsp:txBody>
      <dsp:txXfrm>
        <a:off x="1913487" y="2610802"/>
        <a:ext cx="1818408" cy="1740534"/>
      </dsp:txXfrm>
    </dsp:sp>
    <dsp:sp modelId="{2EE64BF3-181C-4020-8474-EDA759364BE0}">
      <dsp:nvSpPr>
        <dsp:cNvPr id="0" name=""/>
        <dsp:cNvSpPr/>
      </dsp:nvSpPr>
      <dsp:spPr>
        <a:xfrm>
          <a:off x="2605124" y="1958101"/>
          <a:ext cx="435133" cy="435133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4B480-4E7B-49D3-BD55-D2010E6E214B}">
      <dsp:nvSpPr>
        <dsp:cNvPr id="0" name=""/>
        <dsp:cNvSpPr/>
      </dsp:nvSpPr>
      <dsp:spPr>
        <a:xfrm>
          <a:off x="3822815" y="0"/>
          <a:ext cx="1818408" cy="174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Yetki tespit yazısı</a:t>
          </a:r>
        </a:p>
      </dsp:txBody>
      <dsp:txXfrm>
        <a:off x="3822815" y="0"/>
        <a:ext cx="1818408" cy="1740534"/>
      </dsp:txXfrm>
    </dsp:sp>
    <dsp:sp modelId="{941B796E-6753-4E1E-968F-0E7BA6043040}">
      <dsp:nvSpPr>
        <dsp:cNvPr id="0" name=""/>
        <dsp:cNvSpPr/>
      </dsp:nvSpPr>
      <dsp:spPr>
        <a:xfrm>
          <a:off x="4514453" y="1958101"/>
          <a:ext cx="435133" cy="435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E8CFB-F777-4803-A261-CCADA6493067}">
      <dsp:nvSpPr>
        <dsp:cNvPr id="0" name=""/>
        <dsp:cNvSpPr/>
      </dsp:nvSpPr>
      <dsp:spPr>
        <a:xfrm>
          <a:off x="5732144" y="2610802"/>
          <a:ext cx="1818408" cy="174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İtiraz süresi</a:t>
          </a:r>
        </a:p>
      </dsp:txBody>
      <dsp:txXfrm>
        <a:off x="5732144" y="2610802"/>
        <a:ext cx="1818408" cy="1740534"/>
      </dsp:txXfrm>
    </dsp:sp>
    <dsp:sp modelId="{F3B06348-2B74-4086-9100-4486EE89B9D1}">
      <dsp:nvSpPr>
        <dsp:cNvPr id="0" name=""/>
        <dsp:cNvSpPr/>
      </dsp:nvSpPr>
      <dsp:spPr>
        <a:xfrm>
          <a:off x="6423781" y="1958101"/>
          <a:ext cx="435133" cy="435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B8F35-6F31-4387-9839-96889415E002}">
      <dsp:nvSpPr>
        <dsp:cNvPr id="0" name=""/>
        <dsp:cNvSpPr/>
      </dsp:nvSpPr>
      <dsp:spPr>
        <a:xfrm>
          <a:off x="7641472" y="0"/>
          <a:ext cx="1818408" cy="174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Yetki belgesi</a:t>
          </a:r>
        </a:p>
      </dsp:txBody>
      <dsp:txXfrm>
        <a:off x="7641472" y="0"/>
        <a:ext cx="1818408" cy="1740534"/>
      </dsp:txXfrm>
    </dsp:sp>
    <dsp:sp modelId="{1A5701AE-4A90-4A82-9B5B-7F211351FD43}">
      <dsp:nvSpPr>
        <dsp:cNvPr id="0" name=""/>
        <dsp:cNvSpPr/>
      </dsp:nvSpPr>
      <dsp:spPr>
        <a:xfrm>
          <a:off x="8333110" y="1958101"/>
          <a:ext cx="435133" cy="435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0240C-A94D-4533-9F29-94AC25FF5833}">
      <dsp:nvSpPr>
        <dsp:cNvPr id="0" name=""/>
        <dsp:cNvSpPr/>
      </dsp:nvSpPr>
      <dsp:spPr>
        <a:xfrm>
          <a:off x="0" y="1305401"/>
          <a:ext cx="10515600" cy="174053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9D24F-EA78-4740-996B-057CB8A725C7}">
      <dsp:nvSpPr>
        <dsp:cNvPr id="0" name=""/>
        <dsp:cNvSpPr/>
      </dsp:nvSpPr>
      <dsp:spPr>
        <a:xfrm>
          <a:off x="4159" y="0"/>
          <a:ext cx="1818408" cy="174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Yetki tespit başvurusu</a:t>
          </a:r>
        </a:p>
      </dsp:txBody>
      <dsp:txXfrm>
        <a:off x="4159" y="0"/>
        <a:ext cx="1818408" cy="1740534"/>
      </dsp:txXfrm>
    </dsp:sp>
    <dsp:sp modelId="{E427560F-62D0-4A6A-8F73-8037668C5592}">
      <dsp:nvSpPr>
        <dsp:cNvPr id="0" name=""/>
        <dsp:cNvSpPr/>
      </dsp:nvSpPr>
      <dsp:spPr>
        <a:xfrm>
          <a:off x="695796" y="1958101"/>
          <a:ext cx="435133" cy="43513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F7885-448D-432C-8FCF-B5B397F57EF5}">
      <dsp:nvSpPr>
        <dsp:cNvPr id="0" name=""/>
        <dsp:cNvSpPr/>
      </dsp:nvSpPr>
      <dsp:spPr>
        <a:xfrm>
          <a:off x="1913487" y="2610802"/>
          <a:ext cx="1818408" cy="1740534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latin typeface="Garamond" panose="02020404030301010803" pitchFamily="18" charset="0"/>
            </a:rPr>
            <a:t>Yetki tespiti</a:t>
          </a:r>
        </a:p>
      </dsp:txBody>
      <dsp:txXfrm>
        <a:off x="1913487" y="2610802"/>
        <a:ext cx="1818408" cy="1740534"/>
      </dsp:txXfrm>
    </dsp:sp>
    <dsp:sp modelId="{2EE64BF3-181C-4020-8474-EDA759364BE0}">
      <dsp:nvSpPr>
        <dsp:cNvPr id="0" name=""/>
        <dsp:cNvSpPr/>
      </dsp:nvSpPr>
      <dsp:spPr>
        <a:xfrm>
          <a:off x="2605124" y="1958101"/>
          <a:ext cx="435133" cy="435133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4B480-4E7B-49D3-BD55-D2010E6E214B}">
      <dsp:nvSpPr>
        <dsp:cNvPr id="0" name=""/>
        <dsp:cNvSpPr/>
      </dsp:nvSpPr>
      <dsp:spPr>
        <a:xfrm>
          <a:off x="3822815" y="0"/>
          <a:ext cx="1818408" cy="174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Yetki tespit yazısı</a:t>
          </a:r>
        </a:p>
      </dsp:txBody>
      <dsp:txXfrm>
        <a:off x="3822815" y="0"/>
        <a:ext cx="1818408" cy="1740534"/>
      </dsp:txXfrm>
    </dsp:sp>
    <dsp:sp modelId="{941B796E-6753-4E1E-968F-0E7BA6043040}">
      <dsp:nvSpPr>
        <dsp:cNvPr id="0" name=""/>
        <dsp:cNvSpPr/>
      </dsp:nvSpPr>
      <dsp:spPr>
        <a:xfrm>
          <a:off x="4514453" y="1958101"/>
          <a:ext cx="435133" cy="435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E8CFB-F777-4803-A261-CCADA6493067}">
      <dsp:nvSpPr>
        <dsp:cNvPr id="0" name=""/>
        <dsp:cNvSpPr/>
      </dsp:nvSpPr>
      <dsp:spPr>
        <a:xfrm>
          <a:off x="5732144" y="2610802"/>
          <a:ext cx="1818408" cy="174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İtiraz süresi</a:t>
          </a:r>
        </a:p>
      </dsp:txBody>
      <dsp:txXfrm>
        <a:off x="5732144" y="2610802"/>
        <a:ext cx="1818408" cy="1740534"/>
      </dsp:txXfrm>
    </dsp:sp>
    <dsp:sp modelId="{F3B06348-2B74-4086-9100-4486EE89B9D1}">
      <dsp:nvSpPr>
        <dsp:cNvPr id="0" name=""/>
        <dsp:cNvSpPr/>
      </dsp:nvSpPr>
      <dsp:spPr>
        <a:xfrm>
          <a:off x="6423781" y="1958101"/>
          <a:ext cx="435133" cy="435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B8F35-6F31-4387-9839-96889415E002}">
      <dsp:nvSpPr>
        <dsp:cNvPr id="0" name=""/>
        <dsp:cNvSpPr/>
      </dsp:nvSpPr>
      <dsp:spPr>
        <a:xfrm>
          <a:off x="7641472" y="0"/>
          <a:ext cx="1818408" cy="174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Yetki belgesi</a:t>
          </a:r>
        </a:p>
      </dsp:txBody>
      <dsp:txXfrm>
        <a:off x="7641472" y="0"/>
        <a:ext cx="1818408" cy="1740534"/>
      </dsp:txXfrm>
    </dsp:sp>
    <dsp:sp modelId="{1A5701AE-4A90-4A82-9B5B-7F211351FD43}">
      <dsp:nvSpPr>
        <dsp:cNvPr id="0" name=""/>
        <dsp:cNvSpPr/>
      </dsp:nvSpPr>
      <dsp:spPr>
        <a:xfrm>
          <a:off x="8333110" y="1958101"/>
          <a:ext cx="435133" cy="435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0240C-A94D-4533-9F29-94AC25FF5833}">
      <dsp:nvSpPr>
        <dsp:cNvPr id="0" name=""/>
        <dsp:cNvSpPr/>
      </dsp:nvSpPr>
      <dsp:spPr>
        <a:xfrm>
          <a:off x="0" y="1305401"/>
          <a:ext cx="10515600" cy="1740534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9D24F-EA78-4740-996B-057CB8A725C7}">
      <dsp:nvSpPr>
        <dsp:cNvPr id="0" name=""/>
        <dsp:cNvSpPr/>
      </dsp:nvSpPr>
      <dsp:spPr>
        <a:xfrm>
          <a:off x="4159" y="0"/>
          <a:ext cx="1818408" cy="174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Yetki tespit başvurusu</a:t>
          </a:r>
        </a:p>
      </dsp:txBody>
      <dsp:txXfrm>
        <a:off x="4159" y="0"/>
        <a:ext cx="1818408" cy="1740534"/>
      </dsp:txXfrm>
    </dsp:sp>
    <dsp:sp modelId="{E427560F-62D0-4A6A-8F73-8037668C5592}">
      <dsp:nvSpPr>
        <dsp:cNvPr id="0" name=""/>
        <dsp:cNvSpPr/>
      </dsp:nvSpPr>
      <dsp:spPr>
        <a:xfrm>
          <a:off x="695796" y="1958101"/>
          <a:ext cx="435133" cy="43513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F7885-448D-432C-8FCF-B5B397F57EF5}">
      <dsp:nvSpPr>
        <dsp:cNvPr id="0" name=""/>
        <dsp:cNvSpPr/>
      </dsp:nvSpPr>
      <dsp:spPr>
        <a:xfrm>
          <a:off x="1913487" y="2610802"/>
          <a:ext cx="1818408" cy="174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Yetki tespiti</a:t>
          </a:r>
        </a:p>
      </dsp:txBody>
      <dsp:txXfrm>
        <a:off x="1913487" y="2610802"/>
        <a:ext cx="1818408" cy="1740534"/>
      </dsp:txXfrm>
    </dsp:sp>
    <dsp:sp modelId="{2EE64BF3-181C-4020-8474-EDA759364BE0}">
      <dsp:nvSpPr>
        <dsp:cNvPr id="0" name=""/>
        <dsp:cNvSpPr/>
      </dsp:nvSpPr>
      <dsp:spPr>
        <a:xfrm>
          <a:off x="2605124" y="1958101"/>
          <a:ext cx="435133" cy="435133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4B480-4E7B-49D3-BD55-D2010E6E214B}">
      <dsp:nvSpPr>
        <dsp:cNvPr id="0" name=""/>
        <dsp:cNvSpPr/>
      </dsp:nvSpPr>
      <dsp:spPr>
        <a:xfrm>
          <a:off x="3822815" y="0"/>
          <a:ext cx="1818408" cy="1740534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chemeClr val="tx1"/>
              </a:solidFill>
              <a:latin typeface="Garamond" panose="02020404030301010803" pitchFamily="18" charset="0"/>
            </a:rPr>
            <a:t>Yetki tespit yazısı</a:t>
          </a:r>
        </a:p>
      </dsp:txBody>
      <dsp:txXfrm>
        <a:off x="3822815" y="0"/>
        <a:ext cx="1818408" cy="1740534"/>
      </dsp:txXfrm>
    </dsp:sp>
    <dsp:sp modelId="{941B796E-6753-4E1E-968F-0E7BA6043040}">
      <dsp:nvSpPr>
        <dsp:cNvPr id="0" name=""/>
        <dsp:cNvSpPr/>
      </dsp:nvSpPr>
      <dsp:spPr>
        <a:xfrm>
          <a:off x="4514453" y="1958101"/>
          <a:ext cx="435133" cy="435133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E8CFB-F777-4803-A261-CCADA6493067}">
      <dsp:nvSpPr>
        <dsp:cNvPr id="0" name=""/>
        <dsp:cNvSpPr/>
      </dsp:nvSpPr>
      <dsp:spPr>
        <a:xfrm>
          <a:off x="5732144" y="2610802"/>
          <a:ext cx="1818408" cy="174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İtiraz süresi</a:t>
          </a:r>
        </a:p>
      </dsp:txBody>
      <dsp:txXfrm>
        <a:off x="5732144" y="2610802"/>
        <a:ext cx="1818408" cy="1740534"/>
      </dsp:txXfrm>
    </dsp:sp>
    <dsp:sp modelId="{F3B06348-2B74-4086-9100-4486EE89B9D1}">
      <dsp:nvSpPr>
        <dsp:cNvPr id="0" name=""/>
        <dsp:cNvSpPr/>
      </dsp:nvSpPr>
      <dsp:spPr>
        <a:xfrm>
          <a:off x="6423781" y="1958101"/>
          <a:ext cx="435133" cy="435133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B8F35-6F31-4387-9839-96889415E002}">
      <dsp:nvSpPr>
        <dsp:cNvPr id="0" name=""/>
        <dsp:cNvSpPr/>
      </dsp:nvSpPr>
      <dsp:spPr>
        <a:xfrm>
          <a:off x="7641472" y="0"/>
          <a:ext cx="1818408" cy="174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Yetki belgesi</a:t>
          </a:r>
        </a:p>
      </dsp:txBody>
      <dsp:txXfrm>
        <a:off x="7641472" y="0"/>
        <a:ext cx="1818408" cy="1740534"/>
      </dsp:txXfrm>
    </dsp:sp>
    <dsp:sp modelId="{1A5701AE-4A90-4A82-9B5B-7F211351FD43}">
      <dsp:nvSpPr>
        <dsp:cNvPr id="0" name=""/>
        <dsp:cNvSpPr/>
      </dsp:nvSpPr>
      <dsp:spPr>
        <a:xfrm>
          <a:off x="8333110" y="1958101"/>
          <a:ext cx="435133" cy="435133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0240C-A94D-4533-9F29-94AC25FF5833}">
      <dsp:nvSpPr>
        <dsp:cNvPr id="0" name=""/>
        <dsp:cNvSpPr/>
      </dsp:nvSpPr>
      <dsp:spPr>
        <a:xfrm>
          <a:off x="0" y="1305401"/>
          <a:ext cx="10515600" cy="1740534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9D24F-EA78-4740-996B-057CB8A725C7}">
      <dsp:nvSpPr>
        <dsp:cNvPr id="0" name=""/>
        <dsp:cNvSpPr/>
      </dsp:nvSpPr>
      <dsp:spPr>
        <a:xfrm>
          <a:off x="4159" y="0"/>
          <a:ext cx="1818408" cy="174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Yetki tespit başvurusu</a:t>
          </a:r>
        </a:p>
      </dsp:txBody>
      <dsp:txXfrm>
        <a:off x="4159" y="0"/>
        <a:ext cx="1818408" cy="1740534"/>
      </dsp:txXfrm>
    </dsp:sp>
    <dsp:sp modelId="{E427560F-62D0-4A6A-8F73-8037668C5592}">
      <dsp:nvSpPr>
        <dsp:cNvPr id="0" name=""/>
        <dsp:cNvSpPr/>
      </dsp:nvSpPr>
      <dsp:spPr>
        <a:xfrm>
          <a:off x="695796" y="1958101"/>
          <a:ext cx="435133" cy="43513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F7885-448D-432C-8FCF-B5B397F57EF5}">
      <dsp:nvSpPr>
        <dsp:cNvPr id="0" name=""/>
        <dsp:cNvSpPr/>
      </dsp:nvSpPr>
      <dsp:spPr>
        <a:xfrm>
          <a:off x="1913487" y="2610802"/>
          <a:ext cx="1818408" cy="174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Yetki tespiti</a:t>
          </a:r>
        </a:p>
      </dsp:txBody>
      <dsp:txXfrm>
        <a:off x="1913487" y="2610802"/>
        <a:ext cx="1818408" cy="1740534"/>
      </dsp:txXfrm>
    </dsp:sp>
    <dsp:sp modelId="{2EE64BF3-181C-4020-8474-EDA759364BE0}">
      <dsp:nvSpPr>
        <dsp:cNvPr id="0" name=""/>
        <dsp:cNvSpPr/>
      </dsp:nvSpPr>
      <dsp:spPr>
        <a:xfrm>
          <a:off x="2605124" y="1958101"/>
          <a:ext cx="435133" cy="435133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4B480-4E7B-49D3-BD55-D2010E6E214B}">
      <dsp:nvSpPr>
        <dsp:cNvPr id="0" name=""/>
        <dsp:cNvSpPr/>
      </dsp:nvSpPr>
      <dsp:spPr>
        <a:xfrm>
          <a:off x="3822815" y="0"/>
          <a:ext cx="1818408" cy="174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Yetki tespit yazısı</a:t>
          </a:r>
        </a:p>
      </dsp:txBody>
      <dsp:txXfrm>
        <a:off x="3822815" y="0"/>
        <a:ext cx="1818408" cy="1740534"/>
      </dsp:txXfrm>
    </dsp:sp>
    <dsp:sp modelId="{941B796E-6753-4E1E-968F-0E7BA6043040}">
      <dsp:nvSpPr>
        <dsp:cNvPr id="0" name=""/>
        <dsp:cNvSpPr/>
      </dsp:nvSpPr>
      <dsp:spPr>
        <a:xfrm>
          <a:off x="4514453" y="1958101"/>
          <a:ext cx="435133" cy="435133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E8CFB-F777-4803-A261-CCADA6493067}">
      <dsp:nvSpPr>
        <dsp:cNvPr id="0" name=""/>
        <dsp:cNvSpPr/>
      </dsp:nvSpPr>
      <dsp:spPr>
        <a:xfrm>
          <a:off x="5732144" y="2610802"/>
          <a:ext cx="1818408" cy="1740534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chemeClr val="bg1"/>
              </a:solidFill>
              <a:latin typeface="Garamond" panose="02020404030301010803" pitchFamily="18" charset="0"/>
            </a:rPr>
            <a:t>İtiraz</a:t>
          </a:r>
        </a:p>
      </dsp:txBody>
      <dsp:txXfrm>
        <a:off x="5732144" y="2610802"/>
        <a:ext cx="1818408" cy="1740534"/>
      </dsp:txXfrm>
    </dsp:sp>
    <dsp:sp modelId="{F3B06348-2B74-4086-9100-4486EE89B9D1}">
      <dsp:nvSpPr>
        <dsp:cNvPr id="0" name=""/>
        <dsp:cNvSpPr/>
      </dsp:nvSpPr>
      <dsp:spPr>
        <a:xfrm>
          <a:off x="6423781" y="1958101"/>
          <a:ext cx="435133" cy="435133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B8F35-6F31-4387-9839-96889415E002}">
      <dsp:nvSpPr>
        <dsp:cNvPr id="0" name=""/>
        <dsp:cNvSpPr/>
      </dsp:nvSpPr>
      <dsp:spPr>
        <a:xfrm>
          <a:off x="7641472" y="0"/>
          <a:ext cx="1818408" cy="174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Yetki belgesi</a:t>
          </a:r>
        </a:p>
      </dsp:txBody>
      <dsp:txXfrm>
        <a:off x="7641472" y="0"/>
        <a:ext cx="1818408" cy="1740534"/>
      </dsp:txXfrm>
    </dsp:sp>
    <dsp:sp modelId="{1A5701AE-4A90-4A82-9B5B-7F211351FD43}">
      <dsp:nvSpPr>
        <dsp:cNvPr id="0" name=""/>
        <dsp:cNvSpPr/>
      </dsp:nvSpPr>
      <dsp:spPr>
        <a:xfrm>
          <a:off x="8333110" y="1958101"/>
          <a:ext cx="435133" cy="435133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0240C-A94D-4533-9F29-94AC25FF5833}">
      <dsp:nvSpPr>
        <dsp:cNvPr id="0" name=""/>
        <dsp:cNvSpPr/>
      </dsp:nvSpPr>
      <dsp:spPr>
        <a:xfrm>
          <a:off x="0" y="1305401"/>
          <a:ext cx="10515600" cy="1740534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9D24F-EA78-4740-996B-057CB8A725C7}">
      <dsp:nvSpPr>
        <dsp:cNvPr id="0" name=""/>
        <dsp:cNvSpPr/>
      </dsp:nvSpPr>
      <dsp:spPr>
        <a:xfrm>
          <a:off x="4159" y="0"/>
          <a:ext cx="1818408" cy="174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Yetki tespit başvurusu</a:t>
          </a:r>
        </a:p>
      </dsp:txBody>
      <dsp:txXfrm>
        <a:off x="4159" y="0"/>
        <a:ext cx="1818408" cy="1740534"/>
      </dsp:txXfrm>
    </dsp:sp>
    <dsp:sp modelId="{E427560F-62D0-4A6A-8F73-8037668C5592}">
      <dsp:nvSpPr>
        <dsp:cNvPr id="0" name=""/>
        <dsp:cNvSpPr/>
      </dsp:nvSpPr>
      <dsp:spPr>
        <a:xfrm>
          <a:off x="695796" y="1958101"/>
          <a:ext cx="435133" cy="43513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F7885-448D-432C-8FCF-B5B397F57EF5}">
      <dsp:nvSpPr>
        <dsp:cNvPr id="0" name=""/>
        <dsp:cNvSpPr/>
      </dsp:nvSpPr>
      <dsp:spPr>
        <a:xfrm>
          <a:off x="1913487" y="2610802"/>
          <a:ext cx="1818408" cy="174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Yetki tespiti</a:t>
          </a:r>
        </a:p>
      </dsp:txBody>
      <dsp:txXfrm>
        <a:off x="1913487" y="2610802"/>
        <a:ext cx="1818408" cy="1740534"/>
      </dsp:txXfrm>
    </dsp:sp>
    <dsp:sp modelId="{2EE64BF3-181C-4020-8474-EDA759364BE0}">
      <dsp:nvSpPr>
        <dsp:cNvPr id="0" name=""/>
        <dsp:cNvSpPr/>
      </dsp:nvSpPr>
      <dsp:spPr>
        <a:xfrm>
          <a:off x="2605124" y="1958101"/>
          <a:ext cx="435133" cy="435133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4B480-4E7B-49D3-BD55-D2010E6E214B}">
      <dsp:nvSpPr>
        <dsp:cNvPr id="0" name=""/>
        <dsp:cNvSpPr/>
      </dsp:nvSpPr>
      <dsp:spPr>
        <a:xfrm>
          <a:off x="3822815" y="0"/>
          <a:ext cx="1818408" cy="174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Yetki tespit yazısı</a:t>
          </a:r>
        </a:p>
      </dsp:txBody>
      <dsp:txXfrm>
        <a:off x="3822815" y="0"/>
        <a:ext cx="1818408" cy="1740534"/>
      </dsp:txXfrm>
    </dsp:sp>
    <dsp:sp modelId="{941B796E-6753-4E1E-968F-0E7BA6043040}">
      <dsp:nvSpPr>
        <dsp:cNvPr id="0" name=""/>
        <dsp:cNvSpPr/>
      </dsp:nvSpPr>
      <dsp:spPr>
        <a:xfrm>
          <a:off x="4514453" y="1958101"/>
          <a:ext cx="435133" cy="435133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E8CFB-F777-4803-A261-CCADA6493067}">
      <dsp:nvSpPr>
        <dsp:cNvPr id="0" name=""/>
        <dsp:cNvSpPr/>
      </dsp:nvSpPr>
      <dsp:spPr>
        <a:xfrm>
          <a:off x="5732144" y="2610802"/>
          <a:ext cx="1818408" cy="174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latin typeface="Garamond" panose="02020404030301010803" pitchFamily="18" charset="0"/>
            </a:rPr>
            <a:t>İtiraz süresi</a:t>
          </a:r>
        </a:p>
      </dsp:txBody>
      <dsp:txXfrm>
        <a:off x="5732144" y="2610802"/>
        <a:ext cx="1818408" cy="1740534"/>
      </dsp:txXfrm>
    </dsp:sp>
    <dsp:sp modelId="{F3B06348-2B74-4086-9100-4486EE89B9D1}">
      <dsp:nvSpPr>
        <dsp:cNvPr id="0" name=""/>
        <dsp:cNvSpPr/>
      </dsp:nvSpPr>
      <dsp:spPr>
        <a:xfrm>
          <a:off x="6423781" y="1958101"/>
          <a:ext cx="435133" cy="435133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B8F35-6F31-4387-9839-96889415E002}">
      <dsp:nvSpPr>
        <dsp:cNvPr id="0" name=""/>
        <dsp:cNvSpPr/>
      </dsp:nvSpPr>
      <dsp:spPr>
        <a:xfrm>
          <a:off x="7641472" y="0"/>
          <a:ext cx="1818408" cy="174053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rgbClr val="C00000"/>
              </a:solidFill>
              <a:latin typeface="Garamond" panose="02020404030301010803" pitchFamily="18" charset="0"/>
            </a:rPr>
            <a:t>Yetki belgesi</a:t>
          </a:r>
        </a:p>
      </dsp:txBody>
      <dsp:txXfrm>
        <a:off x="7641472" y="0"/>
        <a:ext cx="1818408" cy="1740534"/>
      </dsp:txXfrm>
    </dsp:sp>
    <dsp:sp modelId="{1A5701AE-4A90-4A82-9B5B-7F211351FD43}">
      <dsp:nvSpPr>
        <dsp:cNvPr id="0" name=""/>
        <dsp:cNvSpPr/>
      </dsp:nvSpPr>
      <dsp:spPr>
        <a:xfrm>
          <a:off x="8333110" y="1958101"/>
          <a:ext cx="435133" cy="43513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D91B0-00D5-44BE-8A03-717313603EB4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93010-49A7-4C15-866A-DE9718194D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22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47A3-AD58-403C-8F43-3DFA2EB9BE0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53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3C15C-C27C-4FF5-B429-995D138FC10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69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3C15C-C27C-4FF5-B429-995D138FC10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89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3C15C-C27C-4FF5-B429-995D138FC10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650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8B401-5952-45DF-A39E-5CC16A2C5CB3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636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8B401-5952-45DF-A39E-5CC16A2C5CB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157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3C15C-C27C-4FF5-B429-995D138FC10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12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7EFD3-1402-4D11-A274-9A96EE9E2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689A4-5305-4D6F-9629-FC1FCD430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86751-21B7-4C86-9DF4-6812F232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79A-85BF-4424-A780-B971F7A14C52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F9C44-F050-4B01-AD6D-5C0AEAE37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32F19-C4EB-40B7-BFA2-C606502F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6136-F5B3-4ACE-BCF8-F1F91FB77E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42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9EF7-2187-46D4-B3D0-962A53B75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CB9D6-24F9-4A13-919B-DD7CD5FD6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F71C8-F83E-4F8F-A0A0-B7D0D359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79A-85BF-4424-A780-B971F7A14C52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7762F-28FC-48C3-A74E-9944E821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2779B-F38B-44F2-A88D-9E8CD956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6136-F5B3-4ACE-BCF8-F1F91FB77E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725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7BAA10-74B8-453E-9387-6A331DBFA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DD46D-E344-4392-8A39-58E425F1A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9B005-6DEC-4F65-AD80-FB382C4F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79A-85BF-4424-A780-B971F7A14C52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8280C-DC45-490C-A7F1-E07030CB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F5B9B-B01F-4A63-B223-31A1A8A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6136-F5B3-4ACE-BCF8-F1F91FB77E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732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4063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r>
              <a:rPr lang="tr-TR" dirty="0">
                <a:solidFill>
                  <a:prstClr val="white"/>
                </a:solidFill>
              </a:rPr>
              <a:t>/61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82882" y="221381"/>
            <a:ext cx="9659753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618067" y="1681932"/>
            <a:ext cx="10515600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8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15B5-0D1B-4573-9574-F4A67553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FB362-23FF-4DF5-818A-5459A4EBA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C8AFE-1D81-4C74-943B-9C3F01388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79A-85BF-4424-A780-B971F7A14C52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F5FC-E2C7-4AEE-85C1-5D937C92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F657A-6C82-421F-A806-393578DF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6136-F5B3-4ACE-BCF8-F1F91FB77E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34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EA7B6-C1E7-48AC-924F-BFC28379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CDA1C-A058-4BEA-87FD-7820A527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76E14-E4CE-405C-A2BB-1854240DC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79A-85BF-4424-A780-B971F7A14C52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E32B7-F04B-49BD-891C-F3290A43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7A734-3D9E-47F5-A7F8-B30C62D0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6136-F5B3-4ACE-BCF8-F1F91FB77E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951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DC96-C0FB-4A0E-83D4-0F7CAC53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49B80-F389-48D0-AD60-181BC5DE4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F3EBE-06DB-49BE-9AA7-ABEFDFF75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2997A-B4D4-4E10-A784-F9E0DDFB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79A-85BF-4424-A780-B971F7A14C52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DD474-F7DA-4518-82F3-9DCAC3C9F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40328-5C6C-4B64-B3EF-BD3E120CF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6136-F5B3-4ACE-BCF8-F1F91FB77E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203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FC32-8FA1-4A71-ADDF-FFE35FBB5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9A2D5-1E78-45CC-BA22-BBCF84157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62E73-A873-4CB1-AF21-5D74ACED9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5DCF8-83C1-488C-BF71-DC3B0F516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E0283-D250-443D-BADD-214A546D6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99AAA-7F47-4352-8C64-4FA8D3BF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79A-85BF-4424-A780-B971F7A14C52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456932-45D6-4764-851C-2AB8D05DC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8F9B47-C22F-4F0A-AFDC-5CA501C45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6136-F5B3-4ACE-BCF8-F1F91FB77E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25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CFAB1-0508-45B8-8C53-7ADC8976D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06644-13E0-4716-AF53-0D8857122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79A-85BF-4424-A780-B971F7A14C52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46CA8-DFAE-4340-BAD9-92F62AA9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B6CCC-974F-4B4C-929F-2734BF6C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6136-F5B3-4ACE-BCF8-F1F91FB77E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756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BCABD-60B1-4CF3-857A-FE1CD2AB3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79A-85BF-4424-A780-B971F7A14C52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BBD86-A77A-44AB-9C3E-68B7B57D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2B410-26AA-47F3-8019-726E1DB6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6136-F5B3-4ACE-BCF8-F1F91FB77E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257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4DCBB-2E1B-4014-8F1B-B2C4BA68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0B917-6445-4C4F-874E-209A45CAD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0B04A-A6E9-4599-9D17-AB98ECF9A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595CF-5439-4C04-B5A9-55489E42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79A-85BF-4424-A780-B971F7A14C52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23479-17EA-42E9-92E0-B590102B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B3682-D562-42C5-BA5E-991B9E82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6136-F5B3-4ACE-BCF8-F1F91FB77E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610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0D65-9621-48FD-9B49-25554630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72D058-094F-4CF3-A79C-F016F906E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E7E32-2758-4C4B-AA86-5D64BE5EF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C7DDF-EFAC-4B1C-A10F-A457CD5C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79A-85BF-4424-A780-B971F7A14C52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288EC-27FB-4B1A-B7E0-457BC0E44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30AFF-18C1-41F9-9252-67263F16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6136-F5B3-4ACE-BCF8-F1F91FB77E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023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417244-D082-4FA1-8172-95EECAAA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DA541-250F-4949-BDC1-1DDB83E46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A5AE4-DDEC-49AD-87DA-5A9E2BCB2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A979A-85BF-4424-A780-B971F7A14C52}" type="datetimeFigureOut">
              <a:rPr lang="tr-TR" smtClean="0"/>
              <a:t>29.03.2022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50A51-9ACC-4D77-8073-5279D78BE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C2995-9505-4856-BA7E-A548ED409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76136-F5B3-4ACE-BCF8-F1F91FB77E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27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1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431254" y="221381"/>
            <a:ext cx="11111381" cy="1238302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</a:rPr>
              <a:t>Toplu İş Sözleşmesi Taraflarının Durumunda Değişiklik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31254" y="1764483"/>
            <a:ext cx="7188746" cy="4672131"/>
          </a:xfrm>
        </p:spPr>
        <p:txBody>
          <a:bodyPr/>
          <a:lstStyle/>
          <a:p>
            <a:pPr lvl="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 sendikanın tüzel kişiliğinin sona ermesi, </a:t>
            </a:r>
          </a:p>
          <a:p>
            <a:pPr lvl="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 sendikanın faaliyetinin durdurulması, </a:t>
            </a:r>
          </a:p>
          <a:p>
            <a:pPr lvl="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 işçi sendikasının yetkiyi kaybetmesi, </a:t>
            </a:r>
          </a:p>
          <a:p>
            <a:pPr lvl="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 işverenin veya işyerinin girdiği işkolunun değişmesi, </a:t>
            </a:r>
          </a:p>
          <a:p>
            <a:pPr marL="0" lvl="0" indent="0" algn="just">
              <a:buClr>
                <a:srgbClr val="9D1D1D"/>
              </a:buClr>
              <a:buNone/>
            </a:pP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 toplu iş sözleşmesini sona erdirmez.</a:t>
            </a:r>
          </a:p>
          <a:p>
            <a:pPr lvl="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 Toplu görüşmeye çağrı tarihinde bir işveren sendikasına üye bulunan işveren, sendika üyeliğinin sona ermesi hâlinde sendikaya yapılmış olan çağrı ile bağlı kalır.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57" y="1861677"/>
            <a:ext cx="3575562" cy="357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3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17538" y="221381"/>
            <a:ext cx="10925097" cy="123830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Yetki Süreci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617538" y="1681163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217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4740167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479024" y="221381"/>
            <a:ext cx="10063611" cy="123830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Yetki Tespiti</a:t>
            </a:r>
          </a:p>
        </p:txBody>
      </p:sp>
      <p:sp>
        <p:nvSpPr>
          <p:cNvPr id="11" name="İçerik Yer Tutucusu 2"/>
          <p:cNvSpPr>
            <a:spLocks noGrp="1"/>
          </p:cNvSpPr>
          <p:nvPr>
            <p:ph idx="1"/>
          </p:nvPr>
        </p:nvSpPr>
        <p:spPr>
          <a:xfrm>
            <a:off x="4477408" y="1748957"/>
            <a:ext cx="6337738" cy="4893581"/>
          </a:xfrm>
        </p:spPr>
        <p:txBody>
          <a:bodyPr anchor="ctr">
            <a:normAutofit/>
          </a:bodyPr>
          <a:lstStyle/>
          <a:p>
            <a:pPr marL="0" indent="0" algn="ctr">
              <a:buClr>
                <a:srgbClr val="9D1D1D"/>
              </a:buClr>
              <a:buNone/>
            </a:pPr>
            <a:r>
              <a:rPr lang="tr-TR" sz="3400" dirty="0">
                <a:latin typeface="Garamond" panose="02020404030301010803" pitchFamily="18" charset="0"/>
                <a:cs typeface="Times New Roman" panose="02020603050405020304" pitchFamily="18" charset="0"/>
              </a:rPr>
              <a:t>Çalışma Genel Müdürlüğü Toplu İş Sözleşmesi Daire Başkanlığınca, </a:t>
            </a:r>
            <a:r>
              <a:rPr lang="tr-TR" sz="34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Yetki Tespiti Otomasyon Sistemi</a:t>
            </a:r>
            <a:r>
              <a:rPr lang="tr-TR" sz="3400" dirty="0">
                <a:latin typeface="Garamond" panose="02020404030301010803" pitchFamily="18" charset="0"/>
                <a:cs typeface="Times New Roman" panose="02020603050405020304" pitchFamily="18" charset="0"/>
              </a:rPr>
              <a:t> üzerinden sonuçlandırılmaktadır.</a:t>
            </a:r>
          </a:p>
          <a:p>
            <a:pPr marL="0" indent="0">
              <a:buClr>
                <a:srgbClr val="9D1D1D"/>
              </a:buClr>
              <a:buNone/>
            </a:pP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24" y="28503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5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17538" y="221381"/>
            <a:ext cx="10925097" cy="123830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Yetki Süreci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617538" y="1681163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877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4740167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540798" y="221381"/>
            <a:ext cx="11001838" cy="123830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Yetki Tespit Yazısı</a:t>
            </a:r>
          </a:p>
        </p:txBody>
      </p:sp>
      <p:sp>
        <p:nvSpPr>
          <p:cNvPr id="11" name="İçerik Yer Tutucusu 2"/>
          <p:cNvSpPr>
            <a:spLocks noGrp="1"/>
          </p:cNvSpPr>
          <p:nvPr>
            <p:ph idx="1"/>
          </p:nvPr>
        </p:nvSpPr>
        <p:spPr>
          <a:xfrm>
            <a:off x="540797" y="1594948"/>
            <a:ext cx="4079291" cy="4700749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Clr>
                <a:srgbClr val="9D1D1D"/>
              </a:buClr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Olumlu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bir tespit yapılmışsa başvuru tarihi esas alınarak işyeri veya işletmedeki işçi ve üye sayısı, o işkolunda kurulu işçi sendikaları ile taraf olacak işveren sendikası veya sendika üyesi olmayan işverene </a:t>
            </a: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altı iş günü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içinde bildirilir.</a:t>
            </a:r>
          </a:p>
          <a:p>
            <a:pPr marL="0" indent="0" algn="ctr">
              <a:buClr>
                <a:srgbClr val="9D1D1D"/>
              </a:buClr>
              <a:buNone/>
            </a:pP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Clr>
                <a:srgbClr val="9D1D1D"/>
              </a:buClr>
              <a:buNone/>
            </a:pPr>
            <a:r>
              <a:rPr lang="tr-TR" sz="2800" b="1" u="sng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Ayrıca il müdürlüğüne de bildirimde bulunulur.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idx="4294967295"/>
          </p:nvPr>
        </p:nvSpPr>
        <p:spPr>
          <a:xfrm>
            <a:off x="8012113" y="1458913"/>
            <a:ext cx="4179887" cy="4697412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Clr>
                <a:srgbClr val="9D1D1D"/>
              </a:buClr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Olumsuz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 bir tespit söz konusu ise bu bilgiler sadece başvuruyu yapan tarafa bildirilir.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97" y="2848153"/>
            <a:ext cx="298688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17538" y="221381"/>
            <a:ext cx="10925097" cy="123830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Yetki Süreci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617538" y="1681163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646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4740167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590052" y="221381"/>
            <a:ext cx="10952584" cy="123830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Yetki Tespitine İtiraz</a:t>
            </a:r>
          </a:p>
        </p:txBody>
      </p:sp>
      <p:sp>
        <p:nvSpPr>
          <p:cNvPr id="11" name="İçerik Yer Tutucusu 2"/>
          <p:cNvSpPr>
            <a:spLocks noGrp="1"/>
          </p:cNvSpPr>
          <p:nvPr>
            <p:ph idx="1"/>
          </p:nvPr>
        </p:nvSpPr>
        <p:spPr>
          <a:xfrm>
            <a:off x="5223641" y="1643853"/>
            <a:ext cx="6810704" cy="4696657"/>
          </a:xfrm>
        </p:spPr>
        <p:txBody>
          <a:bodyPr anchor="ctr">
            <a:normAutofit/>
          </a:bodyPr>
          <a:lstStyle/>
          <a:p>
            <a:pPr marL="536575" indent="-536575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600" dirty="0">
                <a:latin typeface="Garamond" panose="02020404030301010803" pitchFamily="18" charset="0"/>
                <a:cs typeface="Times New Roman" panose="02020603050405020304" pitchFamily="18" charset="0"/>
              </a:rPr>
              <a:t>Tespit yazısını alan işçi veya işveren sendikaları veya sendika üyesi olmayan işveren yazının kendilerine tebliğ edildiği tarihten itibaren </a:t>
            </a:r>
            <a:r>
              <a:rPr lang="tr-TR" sz="26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altı iş günü </a:t>
            </a:r>
            <a:r>
              <a:rPr lang="tr-TR" sz="2600" dirty="0">
                <a:latin typeface="Garamond" panose="02020404030301010803" pitchFamily="18" charset="0"/>
                <a:cs typeface="Times New Roman" panose="02020603050405020304" pitchFamily="18" charset="0"/>
              </a:rPr>
              <a:t>içinde mahkemeye yapabilir.</a:t>
            </a:r>
          </a:p>
          <a:p>
            <a:pPr marL="536575" indent="-536575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600" dirty="0">
                <a:latin typeface="Garamond" panose="02020404030301010803" pitchFamily="18" charset="0"/>
                <a:cs typeface="Times New Roman" panose="02020603050405020304" pitchFamily="18" charset="0"/>
              </a:rPr>
              <a:t>İtiraz dilekçesi </a:t>
            </a:r>
            <a:r>
              <a:rPr lang="tr-TR" sz="2600" b="1" dirty="0">
                <a:latin typeface="Garamond" panose="02020404030301010803" pitchFamily="18" charset="0"/>
                <a:cs typeface="Times New Roman" panose="02020603050405020304" pitchFamily="18" charset="0"/>
              </a:rPr>
              <a:t>görevli makama </a:t>
            </a:r>
            <a:r>
              <a:rPr lang="tr-TR" sz="2600" dirty="0">
                <a:latin typeface="Garamond" panose="02020404030301010803" pitchFamily="18" charset="0"/>
                <a:cs typeface="Times New Roman" panose="02020603050405020304" pitchFamily="18" charset="0"/>
              </a:rPr>
              <a:t>kayıt ettirildikten sonra mahkemeye verilmesi gerekir. </a:t>
            </a:r>
          </a:p>
          <a:p>
            <a:pPr marL="536575" indent="-536575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600" dirty="0">
                <a:latin typeface="Garamond" panose="02020404030301010803" pitchFamily="18" charset="0"/>
                <a:cs typeface="Times New Roman" panose="02020603050405020304" pitchFamily="18" charset="0"/>
              </a:rPr>
              <a:t>Kurulu bulunduğu işkolunda çalışan işçilerin yüzde birinden daha az üyesi bulunan işçi sendikası, yetki itirazında bulunamaz.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51" y="1820834"/>
            <a:ext cx="4334847" cy="36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4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49598" y="221381"/>
            <a:ext cx="10893037" cy="123830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Görevli Makamca Yapılacak İşlemler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649598" y="2139132"/>
            <a:ext cx="6297740" cy="4718868"/>
          </a:xfrm>
        </p:spPr>
        <p:txBody>
          <a:bodyPr/>
          <a:lstStyle/>
          <a:p>
            <a:pPr marL="536575" indent="-536575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</a:rPr>
              <a:t>İl Müdürlüğü, yetki tespiti yazısını </a:t>
            </a:r>
            <a:r>
              <a:rPr lang="tr-TR" sz="2800" dirty="0">
                <a:solidFill>
                  <a:srgbClr val="FF0000"/>
                </a:solidFill>
                <a:latin typeface="Garamond" panose="02020404030301010803" pitchFamily="18" charset="0"/>
              </a:rPr>
              <a:t>altı iş günlük</a:t>
            </a:r>
            <a:r>
              <a:rPr lang="tr-TR" sz="2800" dirty="0">
                <a:latin typeface="Garamond" panose="02020404030301010803" pitchFamily="18" charset="0"/>
              </a:rPr>
              <a:t> itiraz süresince her hangi bir işlem yapmadan bekletir. </a:t>
            </a:r>
          </a:p>
          <a:p>
            <a:pPr marL="536575" indent="-536575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</a:rPr>
              <a:t>Yetki tespitine itirazlarda, Cumartesi ve Pazar günleri iş gününden sayılmaz.</a:t>
            </a:r>
          </a:p>
          <a:p>
            <a:pPr marL="536575" indent="-536575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</a:rPr>
              <a:t>Bekleme süresi sonunda, yetki tespiti yazısına, usulüne uygun bir itirazda bulunulmamış ise itiraz olmadığı bir yazı ile Çalışma Genel Müdürlüğüne bildirilir.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sz="28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81" y="2286504"/>
            <a:ext cx="3251941" cy="325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23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032388" y="221381"/>
            <a:ext cx="10510248" cy="123830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Görevli Makamca Yapılacak İşlemler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5856538" y="1639891"/>
            <a:ext cx="5915048" cy="4351338"/>
          </a:xfrm>
        </p:spPr>
        <p:txBody>
          <a:bodyPr/>
          <a:lstStyle/>
          <a:p>
            <a:pPr marL="536575" indent="-536575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</a:rPr>
              <a:t>Tespit davalarına ilişkin işlemler, Çalışma Genel Müdürlüğü ve Bakanlığımız Hukuk Hizmetleri Genel Müdürlüğü tarafından yürütülür. </a:t>
            </a:r>
            <a:endParaRPr lang="tr-TR" sz="28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536575" indent="-536575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</a:rPr>
              <a:t>Yetki tespitine itiraz davalarına ilişkin mahkemelerden alınan müzekkereler, işlem yapılmaksızın derhal Çalışma Genel Müdürlüğüne gönderilir. </a:t>
            </a:r>
          </a:p>
          <a:p>
            <a:pPr marL="536575" indent="-536575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</a:rPr>
              <a:t>İlgili mahkemeye, müzekkerenin Çalışma Genel Müdürlüğüne gönderildiği bildirilir.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sz="28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9" y="1785505"/>
            <a:ext cx="4019195" cy="40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27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17538" y="221381"/>
            <a:ext cx="10925097" cy="123830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Yetki Süreci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617538" y="1681163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8625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4740167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75612" y="221381"/>
            <a:ext cx="10867023" cy="123830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Yetki Belgesi</a:t>
            </a:r>
          </a:p>
        </p:txBody>
      </p:sp>
      <p:sp>
        <p:nvSpPr>
          <p:cNvPr id="11" name="İçerik Yer Tutucusu 2"/>
          <p:cNvSpPr>
            <a:spLocks noGrp="1"/>
          </p:cNvSpPr>
          <p:nvPr>
            <p:ph idx="1"/>
          </p:nvPr>
        </p:nvSpPr>
        <p:spPr>
          <a:xfrm>
            <a:off x="5663921" y="1828413"/>
            <a:ext cx="5878714" cy="4696657"/>
          </a:xfrm>
        </p:spPr>
        <p:txBody>
          <a:bodyPr anchor="ctr">
            <a:normAutofit/>
          </a:bodyPr>
          <a:lstStyle/>
          <a:p>
            <a:pPr marL="536575" indent="-536575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Tespit yazısına Kanunda öngörülen süre içinde itiraz edilmemişse veya yapılan itiraz reddedilmişse  Çalışma Genel Müdürlüğünce, ilgili Sendikaya </a:t>
            </a:r>
            <a:r>
              <a:rPr lang="tr-TR" sz="2800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Yetki Belgesi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verilir.</a:t>
            </a:r>
          </a:p>
          <a:p>
            <a:pPr marL="536575" indent="-536575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Yetki Belgesi toplu iş sözleşmesi tarafları ile birlikte ilgili İl Müdürlüğüne veya İl Müdürlüklerine de gönderilmektedir.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12" y="1828413"/>
            <a:ext cx="3955382" cy="395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0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2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757084" y="221381"/>
            <a:ext cx="10785551" cy="1238302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</a:rPr>
              <a:t>Toplu İş Sözleşmesinden Yararlanma-1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100052" y="1681932"/>
            <a:ext cx="7033615" cy="4351338"/>
          </a:xfrm>
        </p:spPr>
        <p:txBody>
          <a:bodyPr/>
          <a:lstStyle/>
          <a:p>
            <a:pPr lvl="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Kural olarak toplu iş sözleşmesinden sözleşmeye taraf sendika üyesi işçiler yararlanır.</a:t>
            </a:r>
          </a:p>
          <a:p>
            <a:pPr marL="0" lvl="0" indent="0" algn="just">
              <a:buClr>
                <a:srgbClr val="9D1D1D"/>
              </a:buClr>
              <a:buNone/>
            </a:pPr>
            <a:endParaRPr lang="tr-TR" sz="2800" dirty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Toplu iş sözleşmesinden, sözleşmenin imzalanması tarihinde sendikaya üye olanlar yürürlük tarihinden, imza tarihinden sonra üye olanlar ise üyeliklerinin işçi sendikasınca işverene bildirildiği tarihten itibaren yararlanır.</a:t>
            </a:r>
          </a:p>
          <a:p>
            <a:pPr lvl="0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01" y="2222089"/>
            <a:ext cx="2674375" cy="26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6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Toplu Görüşme Süreci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546" y="1683419"/>
            <a:ext cx="7931583" cy="4346825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1977799" y="3413351"/>
            <a:ext cx="1030287" cy="8905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ÇAĞRI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3251428" y="2618014"/>
            <a:ext cx="1800225" cy="7921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TOPLU GÖRÜŞMEYE BAŞLAMA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218770" y="4081236"/>
            <a:ext cx="1800225" cy="444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ANLAŞMA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207885" y="4649561"/>
            <a:ext cx="1800225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UYUŞMAZLIK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5384119" y="2574471"/>
            <a:ext cx="1746023" cy="810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TOPLU GÖRÜŞME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5373234" y="4057878"/>
            <a:ext cx="1727200" cy="4365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13A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ANLAŞMA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5352371" y="4638675"/>
            <a:ext cx="1800225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UYUŞMAZLIK</a:t>
            </a:r>
          </a:p>
        </p:txBody>
      </p:sp>
      <p:sp>
        <p:nvSpPr>
          <p:cNvPr id="13" name="Yuvarlatılmış Dikdörtgen 12"/>
          <p:cNvSpPr/>
          <p:nvPr/>
        </p:nvSpPr>
        <p:spPr>
          <a:xfrm>
            <a:off x="7509102" y="2529114"/>
            <a:ext cx="1871662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ARABULUCULUK</a:t>
            </a:r>
          </a:p>
        </p:txBody>
      </p:sp>
      <p:sp>
        <p:nvSpPr>
          <p:cNvPr id="14" name="Yuvarlatılmış Dikdörtgen 13"/>
          <p:cNvSpPr/>
          <p:nvPr/>
        </p:nvSpPr>
        <p:spPr>
          <a:xfrm>
            <a:off x="7487331" y="3487057"/>
            <a:ext cx="1871662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GREV VE LOKAVT</a:t>
            </a:r>
          </a:p>
        </p:txBody>
      </p:sp>
      <p:sp>
        <p:nvSpPr>
          <p:cNvPr id="15" name="Yuvarlatılmış Dikdörtgen 14"/>
          <p:cNvSpPr/>
          <p:nvPr/>
        </p:nvSpPr>
        <p:spPr>
          <a:xfrm>
            <a:off x="7524750" y="4455886"/>
            <a:ext cx="1871663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TİS</a:t>
            </a:r>
          </a:p>
        </p:txBody>
      </p:sp>
    </p:spTree>
    <p:extLst>
      <p:ext uri="{BB962C8B-B14F-4D97-AF65-F5344CB8AC3E}">
        <p14:creationId xmlns:p14="http://schemas.microsoft.com/office/powerpoint/2010/main" val="64330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5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740840" y="221381"/>
            <a:ext cx="10801796" cy="123830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Toplu Görüşmeye Çağrı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740839" y="1555808"/>
            <a:ext cx="6689975" cy="4771420"/>
          </a:xfrm>
        </p:spPr>
        <p:txBody>
          <a:bodyPr/>
          <a:lstStyle/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endParaRPr lang="tr-TR" altLang="en-US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536575" indent="-536575"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r>
              <a:rPr lang="tr-TR" altLang="en-US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Taraflardan biri, yetki belgesinin alındığı tarihten itibaren </a:t>
            </a:r>
            <a:r>
              <a:rPr lang="tr-TR" altLang="en-US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on beş gün </a:t>
            </a:r>
            <a:r>
              <a:rPr lang="tr-TR" altLang="en-US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içinde karşı tarafı toplu görüşmeye çağırır.  Çağrı tarihi çağrıyı yapan tarafça derhal </a:t>
            </a:r>
            <a:r>
              <a:rPr lang="tr-TR" altLang="en-US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görevli makama </a:t>
            </a:r>
            <a:r>
              <a:rPr lang="tr-TR" altLang="en-US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bildirilir. </a:t>
            </a:r>
          </a:p>
          <a:p>
            <a:pPr marL="536575" indent="-536575"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r>
              <a:rPr lang="tr-TR" altLang="en-US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Bu süre içinde çağrı yapılmazsa, </a:t>
            </a:r>
            <a:r>
              <a:rPr lang="tr-TR" altLang="en-US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yetki belgesinin hükmü kalmaz.</a:t>
            </a:r>
          </a:p>
          <a:p>
            <a:pPr marL="536575" indent="-536575"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r>
              <a:rPr lang="tr-TR" altLang="en-US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Çağrıyı yapan taraf, toplu sözleşmede ileri süreceği tekliflerin bütününü çağrı süresi içinde </a:t>
            </a:r>
            <a:r>
              <a:rPr lang="tr-TR" altLang="en-US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karşı tarafa </a:t>
            </a:r>
            <a:r>
              <a:rPr lang="tr-TR" altLang="en-US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vermek zorundadır. 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3 Resim" descr="dav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890" y="3306678"/>
            <a:ext cx="2557760" cy="268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9" y="2264536"/>
            <a:ext cx="1042142" cy="104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70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405432" y="221381"/>
            <a:ext cx="10137204" cy="123830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Toplu Görüşmeye Başlama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5181601" y="1757815"/>
            <a:ext cx="6204315" cy="4351338"/>
          </a:xfrm>
        </p:spPr>
        <p:txBody>
          <a:bodyPr/>
          <a:lstStyle/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9D1D1D"/>
              </a:buClr>
              <a:buNone/>
              <a:defRPr/>
            </a:pP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Çağrının karşı taraf tebliğinden itibaren </a:t>
            </a: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altı iş günü içinde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taraflar toplu görüşmenin başlayacağı yer, gün ve saati aralarında anlaşarak tespit ederlerse, </a:t>
            </a: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görevli makama yazı ile bildirirler. 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" b="7285"/>
          <a:stretch/>
        </p:blipFill>
        <p:spPr>
          <a:xfrm>
            <a:off x="1405431" y="2580265"/>
            <a:ext cx="3284512" cy="27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71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599768" y="221381"/>
            <a:ext cx="10942867" cy="123830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Toplu Görüşmeye Başlama II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500482" y="1459683"/>
            <a:ext cx="8569946" cy="4814993"/>
          </a:xfrm>
        </p:spPr>
        <p:txBody>
          <a:bodyPr/>
          <a:lstStyle/>
          <a:p>
            <a:pPr marL="536575" lvl="0" indent="-536575" algn="just" fontAlgn="base">
              <a:spcAft>
                <a:spcPct val="0"/>
              </a:spcAft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Toplantının yer, gün ve saati bakımından taraflar arasında anlaşma sağlanamazsa, taraflardan birinin başvurusu üzerine, </a:t>
            </a: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yapılacak ilk toplantının yeri, günü ve saati görevli makamca derhal belirlenir ve taraflara bildirilir. </a:t>
            </a:r>
          </a:p>
          <a:p>
            <a:pPr marL="536575" lvl="0" indent="-536575" algn="just" fontAlgn="base">
              <a:spcAft>
                <a:spcPct val="0"/>
              </a:spcAft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Görevli makam müdürlük binasında bildirilen gün ve saatte toplantıyı yapar.</a:t>
            </a:r>
          </a:p>
          <a:p>
            <a:pPr marL="536575" lvl="0" indent="-536575" algn="just" fontAlgn="base">
              <a:spcAft>
                <a:spcPct val="0"/>
              </a:spcAft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Toplantı tutanak ile kayıt altına alınarak, toplantıya katılanlarca imzalanır. </a:t>
            </a:r>
          </a:p>
          <a:p>
            <a:pPr marL="536575" lvl="0" indent="-536575" algn="just" fontAlgn="base">
              <a:spcAft>
                <a:spcPct val="0"/>
              </a:spcAft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Toplantı tarihi toplu iş sözleşmesi görüşmelerine başlama tarihi olarak kabul edilir.</a:t>
            </a:r>
          </a:p>
          <a:p>
            <a:pPr marL="536575" lvl="0" indent="-536575" algn="just" fontAlgn="base">
              <a:spcAft>
                <a:spcPct val="0"/>
              </a:spcAft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İşçi sendikası, çağrı tarihinden itibaren otuz gün içinde yapılacak ilk toplantıya gelmez veya aynı süre içinde toplu görüşmeye başlamazsa yetkisi düşer.</a:t>
            </a:r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39588" y="2634322"/>
            <a:ext cx="3442137" cy="200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76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24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533944" y="221381"/>
            <a:ext cx="11008692" cy="123830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TOPLU GÖRÜŞME</a:t>
            </a: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43" y="1660142"/>
            <a:ext cx="4965161" cy="4351337"/>
          </a:xfrm>
        </p:spPr>
      </p:pic>
      <p:sp>
        <p:nvSpPr>
          <p:cNvPr id="6" name="Dikdörtgen 5"/>
          <p:cNvSpPr/>
          <p:nvPr/>
        </p:nvSpPr>
        <p:spPr>
          <a:xfrm>
            <a:off x="6201103" y="3118297"/>
            <a:ext cx="464519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9D1D1D"/>
              </a:buClr>
              <a:buSzTx/>
              <a:tabLst/>
              <a:defRPr/>
            </a:pPr>
            <a:r>
              <a:rPr kumimoji="0" lang="tr-T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Toplu görüşme süresi, </a:t>
            </a:r>
            <a:r>
              <a:rPr kumimoji="0" lang="tr-T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ilk toplantı tarihinden itibaren 60 gündür.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11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25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806246" y="221381"/>
            <a:ext cx="10736390" cy="123830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Toplu İş Sözleşmesinin İmzalanması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628578" y="1459683"/>
            <a:ext cx="6161105" cy="4351338"/>
          </a:xfrm>
        </p:spPr>
        <p:txBody>
          <a:bodyPr/>
          <a:lstStyle/>
          <a:p>
            <a:pPr marL="0" indent="0" algn="just">
              <a:buClr>
                <a:srgbClr val="9D1D1D"/>
              </a:buClr>
              <a:buNone/>
              <a:defRPr/>
            </a:pP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536575" indent="-536575"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Toplu görüşme, anlaşma ile sonuçlanırsa </a:t>
            </a: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dört nüsha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halinde düzenlenen toplu iş sözleşmesi taraf temsilcilerince imzalanır. </a:t>
            </a:r>
          </a:p>
          <a:p>
            <a:pPr marL="536575" indent="-536575"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536575" indent="-536575"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Birer nüshasını taraflar alır. </a:t>
            </a: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İki nüshası, çağrıyı yapan tarafça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 imza gününden başlayarak, </a:t>
            </a: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altı işgünü içinde görevli makama tevdi edilir. 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  <a:defRPr/>
            </a:pP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sz="26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06" y="2002175"/>
            <a:ext cx="3259467" cy="327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17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449114" y="221381"/>
            <a:ext cx="10093522" cy="123830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Toplu İş Sözleşmesine İlişkin İşlemler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403834" y="1459683"/>
            <a:ext cx="7451835" cy="4382538"/>
          </a:xfrm>
        </p:spPr>
        <p:txBody>
          <a:bodyPr/>
          <a:lstStyle/>
          <a:p>
            <a:pPr marL="536575" lvl="0" indent="-536575" algn="just" defTabSz="914400" fontAlgn="base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altLang="en-US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Görevli makam, </a:t>
            </a:r>
            <a:r>
              <a:rPr lang="tr-TR" altLang="en-US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kendisine tevdi edilen toplu iş sözleşmesini inceler ve herhangi bir eksiği veya yanlışı bulunup bulunmadığını kontrol eder. </a:t>
            </a:r>
          </a:p>
          <a:p>
            <a:pPr marL="536575" lvl="0" indent="-536575" algn="just" defTabSz="914400" fontAlgn="base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altLang="en-US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Eksik veya yanlışı bulunan toplu iş sözleşmesi, tevdi eden tarafa düzeltilmek üzere iade edilir. </a:t>
            </a:r>
          </a:p>
          <a:p>
            <a:pPr marL="536575" lvl="0" indent="-536575" algn="just" defTabSz="914400" fontAlgn="base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altLang="en-US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Herhangi bir yanlışı veya eksiği bulunmayan veya tespit edilen eksik veya yanlışlarının taraflarca düzeltilmesi sağlanan toplu iş sözleşmesinin </a:t>
            </a:r>
            <a:r>
              <a:rPr lang="tr-TR" altLang="en-US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bir nüshası Aile, Çalışma ve Sosyal Hizmetler Bakanlığına gönderilir.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13" y="2617489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3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18067" y="221381"/>
            <a:ext cx="10924569" cy="1238302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</a:rPr>
              <a:t>Toplu İş Sözleşmesinden Yararlanma-2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618067" y="1681932"/>
            <a:ext cx="6569314" cy="4672131"/>
          </a:xfrm>
        </p:spPr>
        <p:txBody>
          <a:bodyPr/>
          <a:lstStyle/>
          <a:p>
            <a:pPr lvl="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Sendikaya üye olmadan da toplu iş sözleşmesinden yararlanmak mümkündür.</a:t>
            </a:r>
          </a:p>
          <a:p>
            <a:pPr lvl="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Toplu iş sözleşmesinin imzası sırasında taraf işçi sendikasına üye olmayan işçilerin toplu iş sözleşmesinden yararlanmaları toplu iş sözleşmesinin tarafı olan işçi sendikasına </a:t>
            </a:r>
            <a:r>
              <a:rPr lang="tr-TR" sz="28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dayanışma aidatı 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ödemelerine bağlıdır.</a:t>
            </a:r>
          </a:p>
          <a:p>
            <a:pPr lvl="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Dayanışma aidatı ödemek suretiyle toplu iş sözleşmesinden yararlanma, talep tarihinden geçerlidir.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90" y="1798381"/>
            <a:ext cx="4073013" cy="407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0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4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491614" y="221381"/>
            <a:ext cx="11051022" cy="1238302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</a:rPr>
              <a:t>Toplu İş Sözleşmesinden Yararlanamayacak Çalışanlar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9D1D1D"/>
              </a:buClr>
              <a:buNone/>
            </a:pPr>
            <a:endParaRPr lang="tr-TR" sz="2800" dirty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yagram 4"/>
          <p:cNvGraphicFramePr/>
          <p:nvPr/>
        </p:nvGraphicFramePr>
        <p:xfrm>
          <a:off x="618067" y="1917290"/>
          <a:ext cx="10515599" cy="4115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39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5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17538" y="221381"/>
            <a:ext cx="10925097" cy="123830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Sendikal İstatistikler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617538" y="1681163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114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6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Toplu İş Sözleşmesinin Yapılması 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617538" y="1681163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835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7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18068" y="221381"/>
            <a:ext cx="10924568" cy="123830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Toplu İş Sözleşmesi Yetkisi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618067" y="1681932"/>
            <a:ext cx="7548471" cy="4659874"/>
          </a:xfrm>
        </p:spPr>
        <p:txBody>
          <a:bodyPr/>
          <a:lstStyle/>
          <a:p>
            <a:pPr marL="452438" indent="-452438">
              <a:buFont typeface="Wingdings" panose="05000000000000000000" pitchFamily="2" charset="2"/>
              <a:buChar char="v"/>
            </a:pPr>
            <a:r>
              <a:rPr lang="tr-TR" sz="2400" dirty="0">
                <a:latin typeface="Garamond" panose="02020404030301010803" pitchFamily="18" charset="0"/>
              </a:rPr>
              <a:t>Kurulu</a:t>
            </a:r>
            <a:r>
              <a:rPr lang="tr-TR" sz="24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tr-TR" sz="2400" dirty="0">
                <a:latin typeface="Garamond" panose="02020404030301010803" pitchFamily="18" charset="0"/>
              </a:rPr>
              <a:t>bulunduğu işkolunda çalışan işçilerin en az yüzde birinin üyesi bulunması,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tr-TR" sz="2400" dirty="0">
                <a:latin typeface="Garamond" panose="02020404030301010803" pitchFamily="18" charset="0"/>
              </a:rPr>
              <a:t>başvuru tarihinde çalışan işçilerin </a:t>
            </a:r>
            <a:r>
              <a:rPr lang="tr-TR" sz="2400" dirty="0">
                <a:solidFill>
                  <a:srgbClr val="FF0000"/>
                </a:solidFill>
                <a:latin typeface="Garamond" panose="02020404030301010803" pitchFamily="18" charset="0"/>
              </a:rPr>
              <a:t>yarıdan fazlasının,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tr-TR" sz="2400" dirty="0">
                <a:latin typeface="Garamond" panose="02020404030301010803" pitchFamily="18" charset="0"/>
              </a:rPr>
              <a:t>işletmede ise </a:t>
            </a:r>
            <a:r>
              <a:rPr lang="tr-TR" sz="2400" dirty="0">
                <a:solidFill>
                  <a:srgbClr val="FF0000"/>
                </a:solidFill>
                <a:latin typeface="Garamond" panose="02020404030301010803" pitchFamily="18" charset="0"/>
              </a:rPr>
              <a:t>yüzde kırkının,</a:t>
            </a:r>
            <a:r>
              <a:rPr lang="tr-TR" sz="2400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tr-TR" sz="2400" dirty="0">
                <a:latin typeface="Garamond" panose="02020404030301010803" pitchFamily="18" charset="0"/>
              </a:rPr>
              <a:t>kendi üyesi bulunması hâlinde işçi sendikası toplu iş sözleşmesi yapmaya yetkilidir.</a:t>
            </a:r>
          </a:p>
          <a:p>
            <a:pPr marL="0" indent="0">
              <a:buNone/>
            </a:pPr>
            <a:endParaRPr lang="tr-TR" sz="2400" dirty="0">
              <a:latin typeface="Garamond" panose="02020404030301010803" pitchFamily="18" charset="0"/>
            </a:endParaRP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tr-TR" sz="2400" dirty="0">
                <a:latin typeface="Garamond" panose="02020404030301010803" pitchFamily="18" charset="0"/>
              </a:rPr>
              <a:t>İşletme toplu iş sözleşmeleri için işyerleri bir bütün olarak dikkate alınır ve yüzde kırk çoğunluk buna göre hesaplanır.</a:t>
            </a:r>
          </a:p>
          <a:p>
            <a:pPr marL="452438" indent="-452438">
              <a:buFont typeface="Wingdings" panose="05000000000000000000" pitchFamily="2" charset="2"/>
              <a:buChar char="v"/>
            </a:pPr>
            <a:r>
              <a:rPr lang="tr-TR" sz="2400" dirty="0">
                <a:latin typeface="Garamond" panose="02020404030301010803" pitchFamily="18" charset="0"/>
              </a:rPr>
              <a:t>Bir işkolunda çalışan işçilerin yüzde birinin tespitinde Bakanlıkça her yıl ocak ve temmuz aylarında yayımlanan istatistikler esas alınır.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77" y="1459683"/>
            <a:ext cx="1792918" cy="16618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184" y="3242244"/>
            <a:ext cx="1230714" cy="123071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493" y="3339080"/>
            <a:ext cx="1442197" cy="101321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78" y="4807513"/>
            <a:ext cx="16478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8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17538" y="221381"/>
            <a:ext cx="10925097" cy="123830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Yetki Süreci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</p:nvPr>
        </p:nvGraphicFramePr>
        <p:xfrm>
          <a:off x="617538" y="1681163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729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776FF-AC16-4B72-9C8A-C6C7B834E379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9</a:t>
            </a:fld>
            <a:r>
              <a:rPr lang="tr-TR">
                <a:solidFill>
                  <a:prstClr val="white"/>
                </a:solidFill>
              </a:rPr>
              <a:t>/61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217886" y="221381"/>
            <a:ext cx="10324749" cy="1238302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Yetki Tespit Başvurusu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025461" y="1681931"/>
            <a:ext cx="7651531" cy="4655807"/>
          </a:xfrm>
        </p:spPr>
        <p:txBody>
          <a:bodyPr/>
          <a:lstStyle/>
          <a:p>
            <a:pPr marL="536575" indent="-536575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3000" dirty="0">
                <a:latin typeface="Garamond" panose="02020404030301010803" pitchFamily="18" charset="0"/>
              </a:rPr>
              <a:t>işçi sendikası, işveren sendikası veya sendika üyesi olmayan işveren Çalışma ve Sosyal Güvenlik Bakanlığına başvurarak yetkili işçi sendikasının tespitini isteyebilir.</a:t>
            </a:r>
          </a:p>
          <a:p>
            <a:pPr marL="536575" indent="-536575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30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tr-TR" sz="3000" dirty="0">
                <a:latin typeface="Garamond" panose="02020404030301010803" pitchFamily="18" charset="0"/>
              </a:rPr>
              <a:t>Başvurunun evrak kayıtlarına alındığı tarih </a:t>
            </a:r>
            <a:r>
              <a:rPr lang="tr-TR" sz="3000" dirty="0">
                <a:solidFill>
                  <a:srgbClr val="FF0000"/>
                </a:solidFill>
                <a:latin typeface="Garamond" panose="02020404030301010803" pitchFamily="18" charset="0"/>
              </a:rPr>
              <a:t>“Başvuru Tarihi” </a:t>
            </a:r>
            <a:r>
              <a:rPr lang="tr-TR" sz="3000" dirty="0">
                <a:latin typeface="Garamond" panose="02020404030301010803" pitchFamily="18" charset="0"/>
              </a:rPr>
              <a:t>olarak değerlendirilir.</a:t>
            </a:r>
          </a:p>
          <a:p>
            <a:pPr marL="536575" indent="-536575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30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tr-TR" sz="3000" dirty="0">
                <a:latin typeface="Garamond" panose="02020404030301010803" pitchFamily="18" charset="0"/>
              </a:rPr>
              <a:t>Toplu iş sözleşmesi süresinin bitmesinden önceki </a:t>
            </a:r>
            <a:r>
              <a:rPr lang="tr-TR" sz="3000" dirty="0">
                <a:solidFill>
                  <a:srgbClr val="FF0000"/>
                </a:solidFill>
                <a:latin typeface="Garamond" panose="02020404030301010803" pitchFamily="18" charset="0"/>
              </a:rPr>
              <a:t>yüz yirmi gün</a:t>
            </a:r>
            <a:r>
              <a:rPr lang="tr-TR" sz="3000" dirty="0">
                <a:latin typeface="Garamond" panose="02020404030301010803" pitchFamily="18" charset="0"/>
              </a:rPr>
              <a:t> içinde, yeni sözleşme için yetki başvurusunda bulunulabilir. </a:t>
            </a: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86" y="2711946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4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1382</Words>
  <Application>Microsoft Office PowerPoint</Application>
  <PresentationFormat>Widescreen</PresentationFormat>
  <Paragraphs>187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Toplu İş Sözleşmesi Taraflarının Durumunda Değişiklik</vt:lpstr>
      <vt:lpstr>Toplu İş Sözleşmesinden Yararlanma-1</vt:lpstr>
      <vt:lpstr>Toplu İş Sözleşmesinden Yararlanma-2</vt:lpstr>
      <vt:lpstr>Toplu İş Sözleşmesinden Yararlanamayacak Çalışanlar</vt:lpstr>
      <vt:lpstr>Sendikal İstatistikler</vt:lpstr>
      <vt:lpstr>Toplu İş Sözleşmesinin Yapılması </vt:lpstr>
      <vt:lpstr>Toplu İş Sözleşmesi Yetkisi</vt:lpstr>
      <vt:lpstr>Yetki Süreci</vt:lpstr>
      <vt:lpstr>Yetki Tespit Başvurusu</vt:lpstr>
      <vt:lpstr>Yetki Süreci</vt:lpstr>
      <vt:lpstr>Yetki Tespiti</vt:lpstr>
      <vt:lpstr>Yetki Süreci</vt:lpstr>
      <vt:lpstr>Yetki Tespit Yazısı</vt:lpstr>
      <vt:lpstr>Yetki Süreci</vt:lpstr>
      <vt:lpstr>Yetki Tespitine İtiraz</vt:lpstr>
      <vt:lpstr>Görevli Makamca Yapılacak İşlemler</vt:lpstr>
      <vt:lpstr>Görevli Makamca Yapılacak İşlemler</vt:lpstr>
      <vt:lpstr>Yetki Süreci</vt:lpstr>
      <vt:lpstr>Yetki Belgesi</vt:lpstr>
      <vt:lpstr>Toplu Görüşme Süreci</vt:lpstr>
      <vt:lpstr>Toplu Görüşmeye Çağrı</vt:lpstr>
      <vt:lpstr>Toplu Görüşmeye Başlama</vt:lpstr>
      <vt:lpstr>Toplu Görüşmeye Başlama II</vt:lpstr>
      <vt:lpstr>TOPLU GÖRÜŞME</vt:lpstr>
      <vt:lpstr>Toplu İş Sözleşmesinin İmzalanması</vt:lpstr>
      <vt:lpstr>Toplu İş Sözleşmesine İlişkin İşlemler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Toplu İş Sözleşmesi Taraflarının Durumunda Değişiklik</dc:title>
  <dc:creator>Burak ÇEBİ</dc:creator>
  <cp:lastModifiedBy>Burak ÇEBİ</cp:lastModifiedBy>
  <cp:revision>1</cp:revision>
  <dcterms:created xsi:type="dcterms:W3CDTF">2022-03-29T10:22:35Z</dcterms:created>
  <dcterms:modified xsi:type="dcterms:W3CDTF">2022-03-29T10:32:24Z</dcterms:modified>
</cp:coreProperties>
</file>