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65" r:id="rId4"/>
    <p:sldId id="263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5"/>
    <p:restoredTop sz="94655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82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57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47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48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19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5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14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12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73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88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4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4544EE-5280-9044-B32C-D52EF1A68648}" type="datetimeFigureOut">
              <a:rPr lang="tr-TR" smtClean="0"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DB93A2C-75AF-FF4E-96BA-796AE8E3E1E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10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Sendikaların Faaliyetleri 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HAFTA 10</a:t>
            </a:r>
          </a:p>
        </p:txBody>
      </p:sp>
    </p:spTree>
    <p:extLst>
      <p:ext uri="{BB962C8B-B14F-4D97-AF65-F5344CB8AC3E}">
        <p14:creationId xmlns:p14="http://schemas.microsoft.com/office/powerpoint/2010/main" val="192781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KURULUŞLARIN FAALİYETLERİNİN ÇERÇEVESİ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Tüzük ve amaç doğrultusunda faaliyet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Faaliyetten yararlandırmanda eşitlik, ayrım yasaklarına uyma ve toplumsal cinsiyet eşitliğini gözetme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Faaliyetlerden üye olmayanların yararlanmasının kuruluşun iznine bağlı olması</a:t>
            </a:r>
          </a:p>
        </p:txBody>
      </p:sp>
    </p:spTree>
    <p:extLst>
      <p:ext uri="{BB962C8B-B14F-4D97-AF65-F5344CB8AC3E}">
        <p14:creationId xmlns:p14="http://schemas.microsoft.com/office/powerpoint/2010/main" val="1617862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KURULUŞLARa</a:t>
            </a:r>
            <a:r>
              <a:rPr lang="tr-TR" dirty="0"/>
              <a:t> serbest faaliyetler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ÇALIŞMA HAYATINA İLİŞKİN FAALİYETLERİ: Toplu Pazarlık Düzenine İlişkin Olanlar </a:t>
            </a:r>
          </a:p>
          <a:p>
            <a:r>
              <a:rPr lang="tr-TR" dirty="0"/>
              <a:t>YARGILAMA ALANINDAKİ FALİYETLERİ: </a:t>
            </a:r>
          </a:p>
          <a:p>
            <a:r>
              <a:rPr lang="tr-TR" dirty="0"/>
              <a:t>1. Sendika ve konfederasyonların kolektif nitelikli dava hakları </a:t>
            </a:r>
          </a:p>
          <a:p>
            <a:r>
              <a:rPr lang="tr-TR" dirty="0"/>
              <a:t>2. Sendikaların üyelerini temsilen bireysel nitelikli dava hakları </a:t>
            </a:r>
          </a:p>
          <a:p>
            <a:r>
              <a:rPr lang="tr-TR" dirty="0"/>
              <a:t>İŞYERİ SENDİKA TEMSİLCİSİ ATAMA </a:t>
            </a:r>
          </a:p>
          <a:p>
            <a:r>
              <a:rPr lang="tr-TR" dirty="0"/>
              <a:t>Kuruluşların doğal afetlerde yardım yapması</a:t>
            </a:r>
          </a:p>
          <a:p>
            <a:r>
              <a:rPr lang="tr-TR" dirty="0"/>
              <a:t>İşveren sendikalarının dayanışma ve yardım fonu oluşturması</a:t>
            </a:r>
          </a:p>
          <a:p>
            <a:r>
              <a:rPr lang="tr-TR" dirty="0"/>
              <a:t>Sendikaların grev ve lokavt yardımları yapması</a:t>
            </a:r>
          </a:p>
          <a:p>
            <a:r>
              <a:rPr lang="tr-TR" dirty="0"/>
              <a:t>Kuruluşların eğitim amaçlı yardımlar yapması</a:t>
            </a:r>
          </a:p>
          <a:p>
            <a:r>
              <a:rPr lang="tr-TR" dirty="0"/>
              <a:t>Kuruluşların sanayi ve ticaret kuruluşlarına yatırım yapması</a:t>
            </a:r>
          </a:p>
        </p:txBody>
      </p:sp>
    </p:spTree>
    <p:extLst>
      <p:ext uri="{BB962C8B-B14F-4D97-AF65-F5344CB8AC3E}">
        <p14:creationId xmlns:p14="http://schemas.microsoft.com/office/powerpoint/2010/main" val="371335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VE EKONOMİK FAALİYETLERİ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Çalışma yaşamı ile ilgili kurullara temsilci gönderme </a:t>
            </a:r>
          </a:p>
          <a:p>
            <a:r>
              <a:rPr lang="tr-TR" dirty="0"/>
              <a:t>2. Mesleki amaçlı kurs, konferans ve seminer düzenleme</a:t>
            </a:r>
          </a:p>
          <a:p>
            <a:r>
              <a:rPr lang="tr-TR" dirty="0"/>
              <a:t>3. Sanayi ve Ticaret Kuruluşlarına Yatırımlar Yapma </a:t>
            </a:r>
          </a:p>
          <a:p>
            <a:r>
              <a:rPr lang="tr-TR" dirty="0"/>
              <a:t>4. Doğal Afet Durumlarında Yardım Yapma</a:t>
            </a:r>
          </a:p>
          <a:p>
            <a:r>
              <a:rPr lang="tr-TR" dirty="0"/>
              <a:t>5. Üyelerine Yardım Yapma </a:t>
            </a:r>
          </a:p>
        </p:txBody>
      </p:sp>
    </p:spTree>
    <p:extLst>
      <p:ext uri="{BB962C8B-B14F-4D97-AF65-F5344CB8AC3E}">
        <p14:creationId xmlns:p14="http://schemas.microsoft.com/office/powerpoint/2010/main" val="89437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AF450E-8977-063C-DE9A-E7742FEB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Faaliyetlerdeki ve gelir/giderlerdeki yasaklar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0AC069-9007-FD04-530B-43BA38F6D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Kuruluşların amaç dışı faaliyet yasağı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Siyasi partilere ilişkin yasaklar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İşçi ve işveren kuruluşlarının birbirleriyle ilişkilerindeki yasaklar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Kuruluşların yardım ve bağış almasına ilişkin yasaklar</a:t>
            </a:r>
          </a:p>
        </p:txBody>
      </p:sp>
    </p:spTree>
    <p:extLst>
      <p:ext uri="{BB962C8B-B14F-4D97-AF65-F5344CB8AC3E}">
        <p14:creationId xmlns:p14="http://schemas.microsoft.com/office/powerpoint/2010/main" val="2757479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İ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İ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İ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248</TotalTime>
  <Words>173</Words>
  <Application>Microsoft Office PowerPoint</Application>
  <PresentationFormat>Geniş ekran</PresentationFormat>
  <Paragraphs>28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İntegral</vt:lpstr>
      <vt:lpstr>Sendikaların Faaliyetleri </vt:lpstr>
      <vt:lpstr>KURULUŞLARIN FAALİYETLERİNİN ÇERÇEVESİ</vt:lpstr>
      <vt:lpstr>KURULUŞLARa serbest faaliyetler</vt:lpstr>
      <vt:lpstr>SOSYAL VE EKONOMİK FAALİYETLERİ </vt:lpstr>
      <vt:lpstr>Faaliyetlerdeki ve gelir/giderlerdeki yasaklar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Sendikaların Faaliyetleri </dc:title>
  <dc:creator>Microsoft Office Kullanıcısı</dc:creator>
  <cp:lastModifiedBy>Fatih Serbest</cp:lastModifiedBy>
  <cp:revision>7</cp:revision>
  <dcterms:created xsi:type="dcterms:W3CDTF">2018-02-08T17:43:44Z</dcterms:created>
  <dcterms:modified xsi:type="dcterms:W3CDTF">2022-12-05T13:12:31Z</dcterms:modified>
</cp:coreProperties>
</file>