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3" r:id="rId1"/>
  </p:sldMasterIdLst>
  <p:notesMasterIdLst>
    <p:notesMasterId r:id="rId14"/>
  </p:notesMasterIdLst>
  <p:sldIdLst>
    <p:sldId id="258" r:id="rId2"/>
    <p:sldId id="263" r:id="rId3"/>
    <p:sldId id="264" r:id="rId4"/>
    <p:sldId id="265" r:id="rId5"/>
    <p:sldId id="266" r:id="rId6"/>
    <p:sldId id="267" r:id="rId7"/>
    <p:sldId id="269" r:id="rId8"/>
    <p:sldId id="270" r:id="rId9"/>
    <p:sldId id="280" r:id="rId10"/>
    <p:sldId id="259" r:id="rId11"/>
    <p:sldId id="271" r:id="rId12"/>
    <p:sldId id="272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2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_rels/data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diagrams/_rels/drawing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E2647E4-F5D0-4465-8AA1-433F29B69330}" type="doc">
      <dgm:prSet loTypeId="urn:microsoft.com/office/officeart/2005/8/layout/vList3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tr-TR"/>
        </a:p>
      </dgm:t>
    </dgm:pt>
    <dgm:pt modelId="{4C1AD800-7821-4699-97CD-ADE0FE031AA5}">
      <dgm:prSet/>
      <dgm:spPr/>
      <dgm:t>
        <a:bodyPr/>
        <a:lstStyle/>
        <a:p>
          <a:pPr rtl="0"/>
          <a:r>
            <a:rPr lang="tr-TR" dirty="0"/>
            <a:t>Toplu iş sözleşmesi hakkı uluslararası sözleşmelerle güvence altına alınmış bir haktır.</a:t>
          </a:r>
        </a:p>
      </dgm:t>
    </dgm:pt>
    <dgm:pt modelId="{1D9152BB-4064-40D7-A17A-0CC6582F6372}" type="parTrans" cxnId="{4F165EDF-1F66-406E-BA4A-C0335B6BD9BB}">
      <dgm:prSet/>
      <dgm:spPr/>
      <dgm:t>
        <a:bodyPr/>
        <a:lstStyle/>
        <a:p>
          <a:endParaRPr lang="tr-TR"/>
        </a:p>
      </dgm:t>
    </dgm:pt>
    <dgm:pt modelId="{7350EA39-E71D-4EC9-8B36-568F5B23D93A}" type="sibTrans" cxnId="{4F165EDF-1F66-406E-BA4A-C0335B6BD9BB}">
      <dgm:prSet/>
      <dgm:spPr/>
      <dgm:t>
        <a:bodyPr/>
        <a:lstStyle/>
        <a:p>
          <a:endParaRPr lang="tr-TR"/>
        </a:p>
      </dgm:t>
    </dgm:pt>
    <dgm:pt modelId="{332F78BD-5919-4E76-9FA0-D7B018D98407}">
      <dgm:prSet/>
      <dgm:spPr/>
      <dgm:t>
        <a:bodyPr/>
        <a:lstStyle/>
        <a:p>
          <a:pPr rtl="0"/>
          <a:r>
            <a:rPr lang="tr-TR" dirty="0"/>
            <a:t>İşçiler ve işverenler, karşılıklı olarak ekonomik ve sosyal durumlarını ve çalışma şartlarını düzenlemek amacıyla toplu iş sözleşmesi yapma hakkına sahiptirler.</a:t>
          </a:r>
        </a:p>
      </dgm:t>
    </dgm:pt>
    <dgm:pt modelId="{C398FA0D-493E-40EF-B2B5-23BC1828D16B}" type="parTrans" cxnId="{8C828295-CA79-4ADB-99EB-A438DF550929}">
      <dgm:prSet/>
      <dgm:spPr/>
      <dgm:t>
        <a:bodyPr/>
        <a:lstStyle/>
        <a:p>
          <a:endParaRPr lang="tr-TR"/>
        </a:p>
      </dgm:t>
    </dgm:pt>
    <dgm:pt modelId="{D3858F1E-EAED-4260-BCD8-CB99077C379B}" type="sibTrans" cxnId="{8C828295-CA79-4ADB-99EB-A438DF550929}">
      <dgm:prSet/>
      <dgm:spPr/>
      <dgm:t>
        <a:bodyPr/>
        <a:lstStyle/>
        <a:p>
          <a:endParaRPr lang="tr-TR"/>
        </a:p>
      </dgm:t>
    </dgm:pt>
    <dgm:pt modelId="{4215C9DF-1FF0-4C81-91D9-ACF37680FD56}" type="pres">
      <dgm:prSet presAssocID="{7E2647E4-F5D0-4465-8AA1-433F29B69330}" presName="linearFlow" presStyleCnt="0">
        <dgm:presLayoutVars>
          <dgm:dir/>
          <dgm:resizeHandles val="exact"/>
        </dgm:presLayoutVars>
      </dgm:prSet>
      <dgm:spPr/>
    </dgm:pt>
    <dgm:pt modelId="{620C061F-3D3E-4118-8D9C-7AA7C01EBEEF}" type="pres">
      <dgm:prSet presAssocID="{4C1AD800-7821-4699-97CD-ADE0FE031AA5}" presName="composite" presStyleCnt="0"/>
      <dgm:spPr/>
    </dgm:pt>
    <dgm:pt modelId="{26B65D93-AB31-4CC5-A49F-E382C5E5955D}" type="pres">
      <dgm:prSet presAssocID="{4C1AD800-7821-4699-97CD-ADE0FE031AA5}" presName="imgShp" presStyleLbl="fgImgPlace1" presStyleIdx="0" presStyleCnt="2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8034FF8B-B6D2-4A94-8F5D-79C9127B334E}" type="pres">
      <dgm:prSet presAssocID="{4C1AD800-7821-4699-97CD-ADE0FE031AA5}" presName="txShp" presStyleLbl="node1" presStyleIdx="0" presStyleCnt="2">
        <dgm:presLayoutVars>
          <dgm:bulletEnabled val="1"/>
        </dgm:presLayoutVars>
      </dgm:prSet>
      <dgm:spPr/>
    </dgm:pt>
    <dgm:pt modelId="{B6709453-46E4-47A8-A954-B70B8DFC6163}" type="pres">
      <dgm:prSet presAssocID="{7350EA39-E71D-4EC9-8B36-568F5B23D93A}" presName="spacing" presStyleCnt="0"/>
      <dgm:spPr/>
    </dgm:pt>
    <dgm:pt modelId="{8F23CF74-64BF-47BB-95B8-438E05245F87}" type="pres">
      <dgm:prSet presAssocID="{332F78BD-5919-4E76-9FA0-D7B018D98407}" presName="composite" presStyleCnt="0"/>
      <dgm:spPr/>
    </dgm:pt>
    <dgm:pt modelId="{75F0160C-3098-41CD-B06B-20F94FF7F650}" type="pres">
      <dgm:prSet presAssocID="{332F78BD-5919-4E76-9FA0-D7B018D98407}" presName="imgShp" presStyleLbl="fgImgPlace1" presStyleIdx="1" presStyleCnt="2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8C6A87AC-D46E-4221-9D80-A5D0D5131A49}" type="pres">
      <dgm:prSet presAssocID="{332F78BD-5919-4E76-9FA0-D7B018D98407}" presName="txShp" presStyleLbl="node1" presStyleIdx="1" presStyleCnt="2">
        <dgm:presLayoutVars>
          <dgm:bulletEnabled val="1"/>
        </dgm:presLayoutVars>
      </dgm:prSet>
      <dgm:spPr/>
    </dgm:pt>
  </dgm:ptLst>
  <dgm:cxnLst>
    <dgm:cxn modelId="{1259308B-3DD6-484D-90CC-D75B0381A20D}" type="presOf" srcId="{4C1AD800-7821-4699-97CD-ADE0FE031AA5}" destId="{8034FF8B-B6D2-4A94-8F5D-79C9127B334E}" srcOrd="0" destOrd="0" presId="urn:microsoft.com/office/officeart/2005/8/layout/vList3"/>
    <dgm:cxn modelId="{8C828295-CA79-4ADB-99EB-A438DF550929}" srcId="{7E2647E4-F5D0-4465-8AA1-433F29B69330}" destId="{332F78BD-5919-4E76-9FA0-D7B018D98407}" srcOrd="1" destOrd="0" parTransId="{C398FA0D-493E-40EF-B2B5-23BC1828D16B}" sibTransId="{D3858F1E-EAED-4260-BCD8-CB99077C379B}"/>
    <dgm:cxn modelId="{B6D0C09B-F406-4767-9CFA-9B59609FEDD7}" type="presOf" srcId="{332F78BD-5919-4E76-9FA0-D7B018D98407}" destId="{8C6A87AC-D46E-4221-9D80-A5D0D5131A49}" srcOrd="0" destOrd="0" presId="urn:microsoft.com/office/officeart/2005/8/layout/vList3"/>
    <dgm:cxn modelId="{4F165EDF-1F66-406E-BA4A-C0335B6BD9BB}" srcId="{7E2647E4-F5D0-4465-8AA1-433F29B69330}" destId="{4C1AD800-7821-4699-97CD-ADE0FE031AA5}" srcOrd="0" destOrd="0" parTransId="{1D9152BB-4064-40D7-A17A-0CC6582F6372}" sibTransId="{7350EA39-E71D-4EC9-8B36-568F5B23D93A}"/>
    <dgm:cxn modelId="{D9A98CF2-F2E6-456E-A392-940AA4989CC6}" type="presOf" srcId="{7E2647E4-F5D0-4465-8AA1-433F29B69330}" destId="{4215C9DF-1FF0-4C81-91D9-ACF37680FD56}" srcOrd="0" destOrd="0" presId="urn:microsoft.com/office/officeart/2005/8/layout/vList3"/>
    <dgm:cxn modelId="{BCC89E44-3C83-4BEF-B0C8-1BE6C8988478}" type="presParOf" srcId="{4215C9DF-1FF0-4C81-91D9-ACF37680FD56}" destId="{620C061F-3D3E-4118-8D9C-7AA7C01EBEEF}" srcOrd="0" destOrd="0" presId="urn:microsoft.com/office/officeart/2005/8/layout/vList3"/>
    <dgm:cxn modelId="{FF017B62-E159-4358-A0F3-2A429F123C31}" type="presParOf" srcId="{620C061F-3D3E-4118-8D9C-7AA7C01EBEEF}" destId="{26B65D93-AB31-4CC5-A49F-E382C5E5955D}" srcOrd="0" destOrd="0" presId="urn:microsoft.com/office/officeart/2005/8/layout/vList3"/>
    <dgm:cxn modelId="{F376C7D3-6090-49CE-A6E3-18DF02E97DE8}" type="presParOf" srcId="{620C061F-3D3E-4118-8D9C-7AA7C01EBEEF}" destId="{8034FF8B-B6D2-4A94-8F5D-79C9127B334E}" srcOrd="1" destOrd="0" presId="urn:microsoft.com/office/officeart/2005/8/layout/vList3"/>
    <dgm:cxn modelId="{3342F184-7697-4C50-8918-504C8880E4BB}" type="presParOf" srcId="{4215C9DF-1FF0-4C81-91D9-ACF37680FD56}" destId="{B6709453-46E4-47A8-A954-B70B8DFC6163}" srcOrd="1" destOrd="0" presId="urn:microsoft.com/office/officeart/2005/8/layout/vList3"/>
    <dgm:cxn modelId="{38D0AD00-65A9-4CF9-BA2D-6AA74D190B2D}" type="presParOf" srcId="{4215C9DF-1FF0-4C81-91D9-ACF37680FD56}" destId="{8F23CF74-64BF-47BB-95B8-438E05245F87}" srcOrd="2" destOrd="0" presId="urn:microsoft.com/office/officeart/2005/8/layout/vList3"/>
    <dgm:cxn modelId="{96CA8187-40D0-4CFC-BC2D-D1959C71A064}" type="presParOf" srcId="{8F23CF74-64BF-47BB-95B8-438E05245F87}" destId="{75F0160C-3098-41CD-B06B-20F94FF7F650}" srcOrd="0" destOrd="0" presId="urn:microsoft.com/office/officeart/2005/8/layout/vList3"/>
    <dgm:cxn modelId="{5C695411-BE1F-448A-8BC5-BE58E9209168}" type="presParOf" srcId="{8F23CF74-64BF-47BB-95B8-438E05245F87}" destId="{8C6A87AC-D46E-4221-9D80-A5D0D5131A49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C9511E7-0017-4310-BF31-52058263785C}" type="doc">
      <dgm:prSet loTypeId="urn:microsoft.com/office/officeart/2005/8/layout/vList2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tr-TR"/>
        </a:p>
      </dgm:t>
    </dgm:pt>
    <dgm:pt modelId="{F3EF5217-9450-4C22-BFC9-59A718CB2D6A}">
      <dgm:prSet custT="1"/>
      <dgm:spPr/>
      <dgm:t>
        <a:bodyPr/>
        <a:lstStyle/>
        <a:p>
          <a:pPr algn="ctr" rtl="0"/>
          <a:r>
            <a:rPr lang="tr-TR" sz="3200" baseline="0" dirty="0">
              <a:latin typeface="Garamond" panose="02020404030301010803" pitchFamily="18" charset="0"/>
            </a:rPr>
            <a:t>İş sözleşmesinin yapılmasına ilişkin hükümler </a:t>
          </a:r>
        </a:p>
      </dgm:t>
    </dgm:pt>
    <dgm:pt modelId="{8C63D714-1842-4747-961C-91B5C6E28E46}" type="parTrans" cxnId="{729EECC9-E56D-4DC9-BD5D-BC2DE8C0BF62}">
      <dgm:prSet/>
      <dgm:spPr/>
      <dgm:t>
        <a:bodyPr/>
        <a:lstStyle/>
        <a:p>
          <a:endParaRPr lang="tr-TR"/>
        </a:p>
      </dgm:t>
    </dgm:pt>
    <dgm:pt modelId="{7884D8D5-0BD5-446A-8E0B-43006B51E702}" type="sibTrans" cxnId="{729EECC9-E56D-4DC9-BD5D-BC2DE8C0BF62}">
      <dgm:prSet/>
      <dgm:spPr/>
      <dgm:t>
        <a:bodyPr/>
        <a:lstStyle/>
        <a:p>
          <a:endParaRPr lang="tr-TR"/>
        </a:p>
      </dgm:t>
    </dgm:pt>
    <dgm:pt modelId="{EA3716E7-EFE8-44BF-B979-647DD0E73BD4}">
      <dgm:prSet custT="1"/>
      <dgm:spPr>
        <a:solidFill>
          <a:schemeClr val="bg1">
            <a:lumMod val="65000"/>
          </a:schemeClr>
        </a:solidFill>
      </dgm:spPr>
      <dgm:t>
        <a:bodyPr/>
        <a:lstStyle/>
        <a:p>
          <a:pPr algn="ctr" rtl="0"/>
          <a:r>
            <a:rPr lang="tr-TR" sz="3200" baseline="0" dirty="0">
              <a:latin typeface="Garamond" panose="02020404030301010803" pitchFamily="18" charset="0"/>
            </a:rPr>
            <a:t>İş sözleşmesinin içeriğine ilişkin hükümler</a:t>
          </a:r>
        </a:p>
      </dgm:t>
    </dgm:pt>
    <dgm:pt modelId="{9970FD99-1B06-46FA-92F8-2A280A052E66}" type="parTrans" cxnId="{892C1C8C-69FD-4072-9739-301CE1B007A3}">
      <dgm:prSet/>
      <dgm:spPr/>
      <dgm:t>
        <a:bodyPr/>
        <a:lstStyle/>
        <a:p>
          <a:endParaRPr lang="tr-TR"/>
        </a:p>
      </dgm:t>
    </dgm:pt>
    <dgm:pt modelId="{AAC762F0-9021-431B-87BA-0443A1B5CDED}" type="sibTrans" cxnId="{892C1C8C-69FD-4072-9739-301CE1B007A3}">
      <dgm:prSet/>
      <dgm:spPr/>
      <dgm:t>
        <a:bodyPr/>
        <a:lstStyle/>
        <a:p>
          <a:endParaRPr lang="tr-TR"/>
        </a:p>
      </dgm:t>
    </dgm:pt>
    <dgm:pt modelId="{B3912D5B-2D51-4241-9A32-CB6C1EFA1C4D}">
      <dgm:prSet/>
      <dgm:spPr/>
      <dgm:t>
        <a:bodyPr/>
        <a:lstStyle/>
        <a:p>
          <a:pPr rtl="0"/>
          <a:endParaRPr lang="tr-TR" baseline="0" dirty="0">
            <a:latin typeface="Garamond" panose="02020404030301010803" pitchFamily="18" charset="0"/>
          </a:endParaRPr>
        </a:p>
      </dgm:t>
    </dgm:pt>
    <dgm:pt modelId="{E803E992-F89E-4EAB-8236-B9BDC92B6DD5}" type="parTrans" cxnId="{91144D08-D611-4A86-884A-CEDAFD95E9F7}">
      <dgm:prSet/>
      <dgm:spPr/>
      <dgm:t>
        <a:bodyPr/>
        <a:lstStyle/>
        <a:p>
          <a:endParaRPr lang="tr-TR"/>
        </a:p>
      </dgm:t>
    </dgm:pt>
    <dgm:pt modelId="{77DBDAB1-96ED-443F-BF13-7174AB68E90C}" type="sibTrans" cxnId="{91144D08-D611-4A86-884A-CEDAFD95E9F7}">
      <dgm:prSet/>
      <dgm:spPr/>
      <dgm:t>
        <a:bodyPr/>
        <a:lstStyle/>
        <a:p>
          <a:endParaRPr lang="tr-TR"/>
        </a:p>
      </dgm:t>
    </dgm:pt>
    <dgm:pt modelId="{7606FEB5-8535-4724-BC9C-8AEBE3BE5D17}">
      <dgm:prSet custT="1"/>
      <dgm:spPr>
        <a:solidFill>
          <a:schemeClr val="bg1">
            <a:lumMod val="65000"/>
          </a:schemeClr>
        </a:solidFill>
      </dgm:spPr>
      <dgm:t>
        <a:bodyPr/>
        <a:lstStyle/>
        <a:p>
          <a:pPr algn="ctr" rtl="0"/>
          <a:r>
            <a:rPr lang="tr-TR" sz="3200" baseline="0" dirty="0">
              <a:latin typeface="Garamond" panose="02020404030301010803" pitchFamily="18" charset="0"/>
            </a:rPr>
            <a:t>İş sözleşmesinin sona ermesine ilişkin hükümler</a:t>
          </a:r>
        </a:p>
      </dgm:t>
    </dgm:pt>
    <dgm:pt modelId="{E6C7254D-57C7-4D14-B3F1-2D0649477F56}" type="parTrans" cxnId="{00EE3DF5-73B9-4FAD-AC2E-8C1F21F967F6}">
      <dgm:prSet/>
      <dgm:spPr/>
      <dgm:t>
        <a:bodyPr/>
        <a:lstStyle/>
        <a:p>
          <a:endParaRPr lang="tr-TR"/>
        </a:p>
      </dgm:t>
    </dgm:pt>
    <dgm:pt modelId="{B6D74F6E-016C-4305-9106-DB4359EC2721}" type="sibTrans" cxnId="{00EE3DF5-73B9-4FAD-AC2E-8C1F21F967F6}">
      <dgm:prSet/>
      <dgm:spPr/>
      <dgm:t>
        <a:bodyPr/>
        <a:lstStyle/>
        <a:p>
          <a:endParaRPr lang="tr-TR"/>
        </a:p>
      </dgm:t>
    </dgm:pt>
    <dgm:pt modelId="{2F6FB225-161A-4DCA-9CCD-195561B82710}" type="pres">
      <dgm:prSet presAssocID="{7C9511E7-0017-4310-BF31-52058263785C}" presName="linear" presStyleCnt="0">
        <dgm:presLayoutVars>
          <dgm:animLvl val="lvl"/>
          <dgm:resizeHandles val="exact"/>
        </dgm:presLayoutVars>
      </dgm:prSet>
      <dgm:spPr/>
    </dgm:pt>
    <dgm:pt modelId="{E418982D-713F-4726-9800-06A4968B50FE}" type="pres">
      <dgm:prSet presAssocID="{F3EF5217-9450-4C22-BFC9-59A718CB2D6A}" presName="parentText" presStyleLbl="node1" presStyleIdx="0" presStyleCnt="3" custScaleY="95855" custLinFactY="23759" custLinFactNeighborX="-746" custLinFactNeighborY="100000">
        <dgm:presLayoutVars>
          <dgm:chMax val="0"/>
          <dgm:bulletEnabled val="1"/>
        </dgm:presLayoutVars>
      </dgm:prSet>
      <dgm:spPr/>
    </dgm:pt>
    <dgm:pt modelId="{3B0FE325-DA42-449A-9161-6DA3BCDA88F1}" type="pres">
      <dgm:prSet presAssocID="{7884D8D5-0BD5-446A-8E0B-43006B51E702}" presName="spacer" presStyleCnt="0"/>
      <dgm:spPr/>
    </dgm:pt>
    <dgm:pt modelId="{EE75DCED-D1D5-4714-9F13-1962C1204711}" type="pres">
      <dgm:prSet presAssocID="{EA3716E7-EFE8-44BF-B979-647DD0E73BD4}" presName="parentText" presStyleLbl="node1" presStyleIdx="1" presStyleCnt="3" custLinFactNeighborX="935" custLinFactNeighborY="63782">
        <dgm:presLayoutVars>
          <dgm:chMax val="0"/>
          <dgm:bulletEnabled val="1"/>
        </dgm:presLayoutVars>
      </dgm:prSet>
      <dgm:spPr/>
    </dgm:pt>
    <dgm:pt modelId="{6E5A0D26-1CAE-4CBC-8F4E-D9A0662EA07A}" type="pres">
      <dgm:prSet presAssocID="{EA3716E7-EFE8-44BF-B979-647DD0E73BD4}" presName="childText" presStyleLbl="revTx" presStyleIdx="0" presStyleCnt="1">
        <dgm:presLayoutVars>
          <dgm:bulletEnabled val="1"/>
        </dgm:presLayoutVars>
      </dgm:prSet>
      <dgm:spPr/>
    </dgm:pt>
    <dgm:pt modelId="{E16AB258-9B60-4132-8282-C1A0417052A5}" type="pres">
      <dgm:prSet presAssocID="{7606FEB5-8535-4724-BC9C-8AEBE3BE5D17}" presName="parentText" presStyleLbl="node1" presStyleIdx="2" presStyleCnt="3" custLinFactNeighborX="2430" custLinFactNeighborY="-4308">
        <dgm:presLayoutVars>
          <dgm:chMax val="0"/>
          <dgm:bulletEnabled val="1"/>
        </dgm:presLayoutVars>
      </dgm:prSet>
      <dgm:spPr/>
    </dgm:pt>
  </dgm:ptLst>
  <dgm:cxnLst>
    <dgm:cxn modelId="{91144D08-D611-4A86-884A-CEDAFD95E9F7}" srcId="{EA3716E7-EFE8-44BF-B979-647DD0E73BD4}" destId="{B3912D5B-2D51-4241-9A32-CB6C1EFA1C4D}" srcOrd="0" destOrd="0" parTransId="{E803E992-F89E-4EAB-8236-B9BDC92B6DD5}" sibTransId="{77DBDAB1-96ED-443F-BF13-7174AB68E90C}"/>
    <dgm:cxn modelId="{F2F43B1D-AE4D-4376-980D-36A62BB0003C}" type="presOf" srcId="{F3EF5217-9450-4C22-BFC9-59A718CB2D6A}" destId="{E418982D-713F-4726-9800-06A4968B50FE}" srcOrd="0" destOrd="0" presId="urn:microsoft.com/office/officeart/2005/8/layout/vList2"/>
    <dgm:cxn modelId="{E9C2E230-E455-4B2B-9C63-A4AFC37F5875}" type="presOf" srcId="{B3912D5B-2D51-4241-9A32-CB6C1EFA1C4D}" destId="{6E5A0D26-1CAE-4CBC-8F4E-D9A0662EA07A}" srcOrd="0" destOrd="0" presId="urn:microsoft.com/office/officeart/2005/8/layout/vList2"/>
    <dgm:cxn modelId="{892C1C8C-69FD-4072-9739-301CE1B007A3}" srcId="{7C9511E7-0017-4310-BF31-52058263785C}" destId="{EA3716E7-EFE8-44BF-B979-647DD0E73BD4}" srcOrd="1" destOrd="0" parTransId="{9970FD99-1B06-46FA-92F8-2A280A052E66}" sibTransId="{AAC762F0-9021-431B-87BA-0443A1B5CDED}"/>
    <dgm:cxn modelId="{77E05B94-B4EE-4DFB-8B2C-572AB7248AD6}" type="presOf" srcId="{7C9511E7-0017-4310-BF31-52058263785C}" destId="{2F6FB225-161A-4DCA-9CCD-195561B82710}" srcOrd="0" destOrd="0" presId="urn:microsoft.com/office/officeart/2005/8/layout/vList2"/>
    <dgm:cxn modelId="{729EECC9-E56D-4DC9-BD5D-BC2DE8C0BF62}" srcId="{7C9511E7-0017-4310-BF31-52058263785C}" destId="{F3EF5217-9450-4C22-BFC9-59A718CB2D6A}" srcOrd="0" destOrd="0" parTransId="{8C63D714-1842-4747-961C-91B5C6E28E46}" sibTransId="{7884D8D5-0BD5-446A-8E0B-43006B51E702}"/>
    <dgm:cxn modelId="{E857FDC9-9C41-4589-B276-9C8419BC2935}" type="presOf" srcId="{7606FEB5-8535-4724-BC9C-8AEBE3BE5D17}" destId="{E16AB258-9B60-4132-8282-C1A0417052A5}" srcOrd="0" destOrd="0" presId="urn:microsoft.com/office/officeart/2005/8/layout/vList2"/>
    <dgm:cxn modelId="{B2B0C2CB-3B01-4F89-B2B9-9F85E604B4BB}" type="presOf" srcId="{EA3716E7-EFE8-44BF-B979-647DD0E73BD4}" destId="{EE75DCED-D1D5-4714-9F13-1962C1204711}" srcOrd="0" destOrd="0" presId="urn:microsoft.com/office/officeart/2005/8/layout/vList2"/>
    <dgm:cxn modelId="{00EE3DF5-73B9-4FAD-AC2E-8C1F21F967F6}" srcId="{7C9511E7-0017-4310-BF31-52058263785C}" destId="{7606FEB5-8535-4724-BC9C-8AEBE3BE5D17}" srcOrd="2" destOrd="0" parTransId="{E6C7254D-57C7-4D14-B3F1-2D0649477F56}" sibTransId="{B6D74F6E-016C-4305-9106-DB4359EC2721}"/>
    <dgm:cxn modelId="{DE5C9A1A-9FF4-4466-BDF8-CA356443797D}" type="presParOf" srcId="{2F6FB225-161A-4DCA-9CCD-195561B82710}" destId="{E418982D-713F-4726-9800-06A4968B50FE}" srcOrd="0" destOrd="0" presId="urn:microsoft.com/office/officeart/2005/8/layout/vList2"/>
    <dgm:cxn modelId="{7F8DCBB0-5D72-456F-A071-F0486D03CD05}" type="presParOf" srcId="{2F6FB225-161A-4DCA-9CCD-195561B82710}" destId="{3B0FE325-DA42-449A-9161-6DA3BCDA88F1}" srcOrd="1" destOrd="0" presId="urn:microsoft.com/office/officeart/2005/8/layout/vList2"/>
    <dgm:cxn modelId="{D2EA3B1F-32C1-4B38-81ED-1763492A5A67}" type="presParOf" srcId="{2F6FB225-161A-4DCA-9CCD-195561B82710}" destId="{EE75DCED-D1D5-4714-9F13-1962C1204711}" srcOrd="2" destOrd="0" presId="urn:microsoft.com/office/officeart/2005/8/layout/vList2"/>
    <dgm:cxn modelId="{87F4E119-FCC9-4307-8872-15FDD8DF84E4}" type="presParOf" srcId="{2F6FB225-161A-4DCA-9CCD-195561B82710}" destId="{6E5A0D26-1CAE-4CBC-8F4E-D9A0662EA07A}" srcOrd="3" destOrd="0" presId="urn:microsoft.com/office/officeart/2005/8/layout/vList2"/>
    <dgm:cxn modelId="{9BD68595-369A-418F-B2C9-3BD5169B3FD8}" type="presParOf" srcId="{2F6FB225-161A-4DCA-9CCD-195561B82710}" destId="{E16AB258-9B60-4132-8282-C1A0417052A5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C9511E7-0017-4310-BF31-52058263785C}" type="doc">
      <dgm:prSet loTypeId="urn:microsoft.com/office/officeart/2005/8/layout/vList2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tr-TR"/>
        </a:p>
      </dgm:t>
    </dgm:pt>
    <dgm:pt modelId="{54D85233-65A5-4E82-8CDB-A52447738000}">
      <dgm:prSet custT="1"/>
      <dgm:spPr/>
      <dgm:t>
        <a:bodyPr/>
        <a:lstStyle/>
        <a:p>
          <a:pPr algn="ctr"/>
          <a:r>
            <a:rPr lang="tr-TR" sz="3000" dirty="0">
              <a:solidFill>
                <a:schemeClr val="bg1"/>
              </a:solidFill>
              <a:latin typeface="Garamond" panose="02020404030301010803" pitchFamily="18" charset="0"/>
              <a:cs typeface="Times New Roman" panose="02020603050405020304" pitchFamily="18" charset="0"/>
            </a:rPr>
            <a:t>Sözleşme taraflarının hakları ve borçlarına ilişkin hükümlerdir.</a:t>
          </a:r>
        </a:p>
      </dgm:t>
    </dgm:pt>
    <dgm:pt modelId="{8CA05C7B-F9BD-4E65-8FC1-6CF816BECA0B}" type="parTrans" cxnId="{ADBCDE78-5367-4A09-B940-566FDA92A78A}">
      <dgm:prSet/>
      <dgm:spPr/>
      <dgm:t>
        <a:bodyPr/>
        <a:lstStyle/>
        <a:p>
          <a:endParaRPr lang="tr-TR"/>
        </a:p>
      </dgm:t>
    </dgm:pt>
    <dgm:pt modelId="{8B7E90F8-E3B1-44EB-95D1-46DFA9392E2C}" type="sibTrans" cxnId="{ADBCDE78-5367-4A09-B940-566FDA92A78A}">
      <dgm:prSet/>
      <dgm:spPr/>
      <dgm:t>
        <a:bodyPr/>
        <a:lstStyle/>
        <a:p>
          <a:endParaRPr lang="tr-TR"/>
        </a:p>
      </dgm:t>
    </dgm:pt>
    <dgm:pt modelId="{2CC99173-E35B-45CF-B0C3-3CEF0F133747}">
      <dgm:prSet custT="1"/>
      <dgm:spPr>
        <a:solidFill>
          <a:schemeClr val="bg1">
            <a:lumMod val="65000"/>
          </a:schemeClr>
        </a:solidFill>
      </dgm:spPr>
      <dgm:t>
        <a:bodyPr/>
        <a:lstStyle/>
        <a:p>
          <a:pPr algn="ctr"/>
          <a:r>
            <a:rPr lang="tr-TR" sz="3200" dirty="0">
              <a:solidFill>
                <a:schemeClr val="bg1"/>
              </a:solidFill>
              <a:latin typeface="Garamond" panose="02020404030301010803" pitchFamily="18" charset="0"/>
              <a:cs typeface="Times New Roman" panose="02020603050405020304" pitchFamily="18" charset="0"/>
            </a:rPr>
            <a:t>Sözleşmenin uygulanması ve denetimi</a:t>
          </a:r>
        </a:p>
      </dgm:t>
    </dgm:pt>
    <dgm:pt modelId="{6AAE7868-B66B-4CFD-8325-A9D28CB8F8E8}" type="parTrans" cxnId="{2AA51296-4742-43EF-86BB-7E56D7C3EAB3}">
      <dgm:prSet/>
      <dgm:spPr/>
      <dgm:t>
        <a:bodyPr/>
        <a:lstStyle/>
        <a:p>
          <a:endParaRPr lang="tr-TR"/>
        </a:p>
      </dgm:t>
    </dgm:pt>
    <dgm:pt modelId="{4BCE29BC-CEE9-4591-A8DA-9DFC86B8AAED}" type="sibTrans" cxnId="{2AA51296-4742-43EF-86BB-7E56D7C3EAB3}">
      <dgm:prSet/>
      <dgm:spPr/>
      <dgm:t>
        <a:bodyPr/>
        <a:lstStyle/>
        <a:p>
          <a:endParaRPr lang="tr-TR"/>
        </a:p>
      </dgm:t>
    </dgm:pt>
    <dgm:pt modelId="{6B290D59-4DF2-4DF5-9CE7-963B34C8C9BB}">
      <dgm:prSet custT="1"/>
      <dgm:spPr>
        <a:solidFill>
          <a:schemeClr val="bg1">
            <a:lumMod val="65000"/>
          </a:schemeClr>
        </a:solidFill>
      </dgm:spPr>
      <dgm:t>
        <a:bodyPr/>
        <a:lstStyle/>
        <a:p>
          <a:pPr algn="ctr"/>
          <a:r>
            <a:rPr lang="tr-TR" sz="3200" dirty="0">
              <a:solidFill>
                <a:schemeClr val="bg1"/>
              </a:solidFill>
              <a:latin typeface="Garamond" panose="02020404030301010803" pitchFamily="18" charset="0"/>
              <a:cs typeface="Times New Roman" panose="02020603050405020304" pitchFamily="18" charset="0"/>
            </a:rPr>
            <a:t>Uyuşmazlıkların çözümü için başvurulacak yolları </a:t>
          </a:r>
          <a:endParaRPr lang="tr-TR" sz="3200" dirty="0"/>
        </a:p>
      </dgm:t>
    </dgm:pt>
    <dgm:pt modelId="{3E186A27-FDD2-48C4-8263-CE4156ECB603}" type="parTrans" cxnId="{6CA0AA47-8C09-43C7-AE69-7C3E86A501B6}">
      <dgm:prSet/>
      <dgm:spPr/>
      <dgm:t>
        <a:bodyPr/>
        <a:lstStyle/>
        <a:p>
          <a:endParaRPr lang="tr-TR"/>
        </a:p>
      </dgm:t>
    </dgm:pt>
    <dgm:pt modelId="{CCFC68AB-C82D-4781-888C-27FCFC442E91}" type="sibTrans" cxnId="{6CA0AA47-8C09-43C7-AE69-7C3E86A501B6}">
      <dgm:prSet/>
      <dgm:spPr/>
      <dgm:t>
        <a:bodyPr/>
        <a:lstStyle/>
        <a:p>
          <a:endParaRPr lang="tr-TR"/>
        </a:p>
      </dgm:t>
    </dgm:pt>
    <dgm:pt modelId="{2F6FB225-161A-4DCA-9CCD-195561B82710}" type="pres">
      <dgm:prSet presAssocID="{7C9511E7-0017-4310-BF31-52058263785C}" presName="linear" presStyleCnt="0">
        <dgm:presLayoutVars>
          <dgm:animLvl val="lvl"/>
          <dgm:resizeHandles val="exact"/>
        </dgm:presLayoutVars>
      </dgm:prSet>
      <dgm:spPr/>
    </dgm:pt>
    <dgm:pt modelId="{C97A77CC-B801-4F78-9A3D-F5500A09F086}" type="pres">
      <dgm:prSet presAssocID="{54D85233-65A5-4E82-8CDB-A52447738000}" presName="parentText" presStyleLbl="node1" presStyleIdx="0" presStyleCnt="3" custScaleX="100000" custScaleY="99367" custLinFactNeighborX="646" custLinFactNeighborY="47527">
        <dgm:presLayoutVars>
          <dgm:chMax val="0"/>
          <dgm:bulletEnabled val="1"/>
        </dgm:presLayoutVars>
      </dgm:prSet>
      <dgm:spPr/>
    </dgm:pt>
    <dgm:pt modelId="{FA38DB8D-A201-419D-94FC-512EC53F488D}" type="pres">
      <dgm:prSet presAssocID="{8B7E90F8-E3B1-44EB-95D1-46DFA9392E2C}" presName="spacer" presStyleCnt="0"/>
      <dgm:spPr/>
    </dgm:pt>
    <dgm:pt modelId="{C83B0331-0E76-4D96-9325-4F1D404E76F9}" type="pres">
      <dgm:prSet presAssocID="{2CC99173-E35B-45CF-B0C3-3CEF0F133747}" presName="parentText" presStyleLbl="node1" presStyleIdx="1" presStyleCnt="3" custScaleY="93163" custLinFactNeighborX="646" custLinFactNeighborY="62639">
        <dgm:presLayoutVars>
          <dgm:chMax val="0"/>
          <dgm:bulletEnabled val="1"/>
        </dgm:presLayoutVars>
      </dgm:prSet>
      <dgm:spPr/>
    </dgm:pt>
    <dgm:pt modelId="{0E8B6507-6EB4-4279-B77A-90B62F33E657}" type="pres">
      <dgm:prSet presAssocID="{4BCE29BC-CEE9-4591-A8DA-9DFC86B8AAED}" presName="spacer" presStyleCnt="0"/>
      <dgm:spPr/>
    </dgm:pt>
    <dgm:pt modelId="{6EAB0ADD-054E-42F3-B0F8-72184487C9E7}" type="pres">
      <dgm:prSet presAssocID="{6B290D59-4DF2-4DF5-9CE7-963B34C8C9BB}" presName="parentText" presStyleLbl="node1" presStyleIdx="2" presStyleCnt="3" custScaleY="99960" custLinFactY="26590" custLinFactNeighborX="1477" custLinFactNeighborY="100000">
        <dgm:presLayoutVars>
          <dgm:chMax val="0"/>
          <dgm:bulletEnabled val="1"/>
        </dgm:presLayoutVars>
      </dgm:prSet>
      <dgm:spPr/>
    </dgm:pt>
  </dgm:ptLst>
  <dgm:cxnLst>
    <dgm:cxn modelId="{6CA0AA47-8C09-43C7-AE69-7C3E86A501B6}" srcId="{7C9511E7-0017-4310-BF31-52058263785C}" destId="{6B290D59-4DF2-4DF5-9CE7-963B34C8C9BB}" srcOrd="2" destOrd="0" parTransId="{3E186A27-FDD2-48C4-8263-CE4156ECB603}" sibTransId="{CCFC68AB-C82D-4781-888C-27FCFC442E91}"/>
    <dgm:cxn modelId="{72BB8E75-71F7-4C2A-910E-0308897D0934}" type="presOf" srcId="{2CC99173-E35B-45CF-B0C3-3CEF0F133747}" destId="{C83B0331-0E76-4D96-9325-4F1D404E76F9}" srcOrd="0" destOrd="0" presId="urn:microsoft.com/office/officeart/2005/8/layout/vList2"/>
    <dgm:cxn modelId="{ADBCDE78-5367-4A09-B940-566FDA92A78A}" srcId="{7C9511E7-0017-4310-BF31-52058263785C}" destId="{54D85233-65A5-4E82-8CDB-A52447738000}" srcOrd="0" destOrd="0" parTransId="{8CA05C7B-F9BD-4E65-8FC1-6CF816BECA0B}" sibTransId="{8B7E90F8-E3B1-44EB-95D1-46DFA9392E2C}"/>
    <dgm:cxn modelId="{77E05B94-B4EE-4DFB-8B2C-572AB7248AD6}" type="presOf" srcId="{7C9511E7-0017-4310-BF31-52058263785C}" destId="{2F6FB225-161A-4DCA-9CCD-195561B82710}" srcOrd="0" destOrd="0" presId="urn:microsoft.com/office/officeart/2005/8/layout/vList2"/>
    <dgm:cxn modelId="{2AA51296-4742-43EF-86BB-7E56D7C3EAB3}" srcId="{7C9511E7-0017-4310-BF31-52058263785C}" destId="{2CC99173-E35B-45CF-B0C3-3CEF0F133747}" srcOrd="1" destOrd="0" parTransId="{6AAE7868-B66B-4CFD-8325-A9D28CB8F8E8}" sibTransId="{4BCE29BC-CEE9-4591-A8DA-9DFC86B8AAED}"/>
    <dgm:cxn modelId="{D52064F6-EC88-4BAD-A3A5-A5D1E9AC66F3}" type="presOf" srcId="{54D85233-65A5-4E82-8CDB-A52447738000}" destId="{C97A77CC-B801-4F78-9A3D-F5500A09F086}" srcOrd="0" destOrd="0" presId="urn:microsoft.com/office/officeart/2005/8/layout/vList2"/>
    <dgm:cxn modelId="{3B0ABFFD-DD38-4E85-AA35-F4AEA3883943}" type="presOf" srcId="{6B290D59-4DF2-4DF5-9CE7-963B34C8C9BB}" destId="{6EAB0ADD-054E-42F3-B0F8-72184487C9E7}" srcOrd="0" destOrd="0" presId="urn:microsoft.com/office/officeart/2005/8/layout/vList2"/>
    <dgm:cxn modelId="{A1CB7F8A-9EDD-4F24-A019-D66F5D908324}" type="presParOf" srcId="{2F6FB225-161A-4DCA-9CCD-195561B82710}" destId="{C97A77CC-B801-4F78-9A3D-F5500A09F086}" srcOrd="0" destOrd="0" presId="urn:microsoft.com/office/officeart/2005/8/layout/vList2"/>
    <dgm:cxn modelId="{308BE56C-D7ED-4A52-8AD5-3BCF8AFC8FBC}" type="presParOf" srcId="{2F6FB225-161A-4DCA-9CCD-195561B82710}" destId="{FA38DB8D-A201-419D-94FC-512EC53F488D}" srcOrd="1" destOrd="0" presId="urn:microsoft.com/office/officeart/2005/8/layout/vList2"/>
    <dgm:cxn modelId="{5040781E-3AF7-45E5-8C7C-C5A731E7F4AC}" type="presParOf" srcId="{2F6FB225-161A-4DCA-9CCD-195561B82710}" destId="{C83B0331-0E76-4D96-9325-4F1D404E76F9}" srcOrd="2" destOrd="0" presId="urn:microsoft.com/office/officeart/2005/8/layout/vList2"/>
    <dgm:cxn modelId="{415BAB8E-90E9-499C-944D-690861DD91D7}" type="presParOf" srcId="{2F6FB225-161A-4DCA-9CCD-195561B82710}" destId="{0E8B6507-6EB4-4279-B77A-90B62F33E657}" srcOrd="3" destOrd="0" presId="urn:microsoft.com/office/officeart/2005/8/layout/vList2"/>
    <dgm:cxn modelId="{58AB4FF7-24FF-4B4C-8269-AB40DE870B4D}" type="presParOf" srcId="{2F6FB225-161A-4DCA-9CCD-195561B82710}" destId="{6EAB0ADD-054E-42F3-B0F8-72184487C9E7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08BAD79-415A-4EFE-B8D5-6B438370F0E4}" type="doc">
      <dgm:prSet loTypeId="urn:microsoft.com/office/officeart/2005/8/layout/orgChart1" loCatId="hierarchy" qsTypeId="urn:microsoft.com/office/officeart/2005/8/quickstyle/simple1" qsCatId="simple" csTypeId="urn:microsoft.com/office/officeart/2005/8/colors/accent3_4" csCatId="accent3" phldr="1"/>
      <dgm:spPr/>
      <dgm:t>
        <a:bodyPr/>
        <a:lstStyle/>
        <a:p>
          <a:endParaRPr lang="tr-TR"/>
        </a:p>
      </dgm:t>
    </dgm:pt>
    <dgm:pt modelId="{AC86C1B8-32AF-4446-BEBE-4FE43417449B}">
      <dgm:prSet custT="1"/>
      <dgm:spPr/>
      <dgm:t>
        <a:bodyPr/>
        <a:lstStyle/>
        <a:p>
          <a:pPr rtl="0"/>
          <a:r>
            <a:rPr lang="tr-TR" sz="3200" dirty="0">
              <a:latin typeface="Garamond" panose="02020404030301010803" pitchFamily="18" charset="0"/>
            </a:rPr>
            <a:t>işyerlerinde yer alan işçiler</a:t>
          </a:r>
        </a:p>
      </dgm:t>
    </dgm:pt>
    <dgm:pt modelId="{51F0A2AD-B390-4F2C-8D2C-3084B24147B1}" type="parTrans" cxnId="{782868EA-567F-4813-8B00-F9A1E363CC88}">
      <dgm:prSet/>
      <dgm:spPr/>
      <dgm:t>
        <a:bodyPr/>
        <a:lstStyle/>
        <a:p>
          <a:endParaRPr lang="tr-TR"/>
        </a:p>
      </dgm:t>
    </dgm:pt>
    <dgm:pt modelId="{01E13AC8-79C6-455C-8BF4-AE7032553CE7}" type="sibTrans" cxnId="{782868EA-567F-4813-8B00-F9A1E363CC88}">
      <dgm:prSet/>
      <dgm:spPr/>
      <dgm:t>
        <a:bodyPr/>
        <a:lstStyle/>
        <a:p>
          <a:endParaRPr lang="tr-TR"/>
        </a:p>
      </dgm:t>
    </dgm:pt>
    <dgm:pt modelId="{1E8AB220-10C8-4374-81F8-CA7A95D35BFF}">
      <dgm:prSet custT="1"/>
      <dgm:spPr/>
      <dgm:t>
        <a:bodyPr/>
        <a:lstStyle/>
        <a:p>
          <a:pPr rtl="0"/>
          <a:r>
            <a:rPr lang="tr-TR" sz="3200" dirty="0">
              <a:latin typeface="Garamond" panose="02020404030301010803" pitchFamily="18" charset="0"/>
            </a:rPr>
            <a:t>işkolu düzeyinde, aynı işverene ait bütün işyerlerindeki işçiler</a:t>
          </a:r>
        </a:p>
      </dgm:t>
    </dgm:pt>
    <dgm:pt modelId="{C463A7E6-3386-4D9C-9770-0B3EA46C2889}" type="parTrans" cxnId="{741B2064-AE3F-4F74-8AD7-8BED4CC6C6A3}">
      <dgm:prSet/>
      <dgm:spPr/>
      <dgm:t>
        <a:bodyPr/>
        <a:lstStyle/>
        <a:p>
          <a:endParaRPr lang="tr-TR"/>
        </a:p>
      </dgm:t>
    </dgm:pt>
    <dgm:pt modelId="{E2AEA51A-8C6C-4D51-B72C-AB26826A6FF2}" type="sibTrans" cxnId="{741B2064-AE3F-4F74-8AD7-8BED4CC6C6A3}">
      <dgm:prSet/>
      <dgm:spPr/>
      <dgm:t>
        <a:bodyPr/>
        <a:lstStyle/>
        <a:p>
          <a:endParaRPr lang="tr-TR"/>
        </a:p>
      </dgm:t>
    </dgm:pt>
    <dgm:pt modelId="{CB868D12-D44A-4A96-9F50-E1CD6E565018}" type="pres">
      <dgm:prSet presAssocID="{408BAD79-415A-4EFE-B8D5-6B438370F0E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FEB630D0-C74C-45D8-BA03-C2B48FC69EAE}" type="pres">
      <dgm:prSet presAssocID="{AC86C1B8-32AF-4446-BEBE-4FE43417449B}" presName="hierRoot1" presStyleCnt="0">
        <dgm:presLayoutVars>
          <dgm:hierBranch val="init"/>
        </dgm:presLayoutVars>
      </dgm:prSet>
      <dgm:spPr/>
    </dgm:pt>
    <dgm:pt modelId="{318CDD8D-D93C-4831-BD80-EB9B2FA4766A}" type="pres">
      <dgm:prSet presAssocID="{AC86C1B8-32AF-4446-BEBE-4FE43417449B}" presName="rootComposite1" presStyleCnt="0"/>
      <dgm:spPr/>
    </dgm:pt>
    <dgm:pt modelId="{74B4E130-E4BF-4EDD-8B40-F3A9CE26D482}" type="pres">
      <dgm:prSet presAssocID="{AC86C1B8-32AF-4446-BEBE-4FE43417449B}" presName="rootText1" presStyleLbl="node0" presStyleIdx="0" presStyleCnt="2">
        <dgm:presLayoutVars>
          <dgm:chPref val="3"/>
        </dgm:presLayoutVars>
      </dgm:prSet>
      <dgm:spPr/>
    </dgm:pt>
    <dgm:pt modelId="{FCCB4E4C-605B-4EB5-A434-4DD05FBB2236}" type="pres">
      <dgm:prSet presAssocID="{AC86C1B8-32AF-4446-BEBE-4FE43417449B}" presName="rootConnector1" presStyleLbl="node1" presStyleIdx="0" presStyleCnt="0"/>
      <dgm:spPr/>
    </dgm:pt>
    <dgm:pt modelId="{4BD9E1C5-1799-4FC6-8BD4-AD89E061F93F}" type="pres">
      <dgm:prSet presAssocID="{AC86C1B8-32AF-4446-BEBE-4FE43417449B}" presName="hierChild2" presStyleCnt="0"/>
      <dgm:spPr/>
    </dgm:pt>
    <dgm:pt modelId="{96A7C6F3-4B00-4FE6-9252-57962B69DD69}" type="pres">
      <dgm:prSet presAssocID="{AC86C1B8-32AF-4446-BEBE-4FE43417449B}" presName="hierChild3" presStyleCnt="0"/>
      <dgm:spPr/>
    </dgm:pt>
    <dgm:pt modelId="{9BC3AA4A-5B4C-4195-924F-055A87D00413}" type="pres">
      <dgm:prSet presAssocID="{1E8AB220-10C8-4374-81F8-CA7A95D35BFF}" presName="hierRoot1" presStyleCnt="0">
        <dgm:presLayoutVars>
          <dgm:hierBranch val="init"/>
        </dgm:presLayoutVars>
      </dgm:prSet>
      <dgm:spPr/>
    </dgm:pt>
    <dgm:pt modelId="{EBC8874A-232E-4F9F-A81A-EEEE03849529}" type="pres">
      <dgm:prSet presAssocID="{1E8AB220-10C8-4374-81F8-CA7A95D35BFF}" presName="rootComposite1" presStyleCnt="0"/>
      <dgm:spPr/>
    </dgm:pt>
    <dgm:pt modelId="{E8FF42BB-0B2F-41BE-9AAD-1D568B59ED5A}" type="pres">
      <dgm:prSet presAssocID="{1E8AB220-10C8-4374-81F8-CA7A95D35BFF}" presName="rootText1" presStyleLbl="node0" presStyleIdx="1" presStyleCnt="2">
        <dgm:presLayoutVars>
          <dgm:chPref val="3"/>
        </dgm:presLayoutVars>
      </dgm:prSet>
      <dgm:spPr/>
    </dgm:pt>
    <dgm:pt modelId="{D9048F13-CCB4-4A5D-A95C-60F7CE07531F}" type="pres">
      <dgm:prSet presAssocID="{1E8AB220-10C8-4374-81F8-CA7A95D35BFF}" presName="rootConnector1" presStyleLbl="node1" presStyleIdx="0" presStyleCnt="0"/>
      <dgm:spPr/>
    </dgm:pt>
    <dgm:pt modelId="{98E794AA-444E-471E-95D3-71221E31C15F}" type="pres">
      <dgm:prSet presAssocID="{1E8AB220-10C8-4374-81F8-CA7A95D35BFF}" presName="hierChild2" presStyleCnt="0"/>
      <dgm:spPr/>
    </dgm:pt>
    <dgm:pt modelId="{571E33BD-74DB-42EF-8550-2C418FCFB5C6}" type="pres">
      <dgm:prSet presAssocID="{1E8AB220-10C8-4374-81F8-CA7A95D35BFF}" presName="hierChild3" presStyleCnt="0"/>
      <dgm:spPr/>
    </dgm:pt>
  </dgm:ptLst>
  <dgm:cxnLst>
    <dgm:cxn modelId="{C48B9025-C156-4841-A7F8-00094525DA92}" type="presOf" srcId="{AC86C1B8-32AF-4446-BEBE-4FE43417449B}" destId="{74B4E130-E4BF-4EDD-8B40-F3A9CE26D482}" srcOrd="0" destOrd="0" presId="urn:microsoft.com/office/officeart/2005/8/layout/orgChart1"/>
    <dgm:cxn modelId="{427F513C-2F98-4D44-A3C3-B1A1E3751308}" type="presOf" srcId="{408BAD79-415A-4EFE-B8D5-6B438370F0E4}" destId="{CB868D12-D44A-4A96-9F50-E1CD6E565018}" srcOrd="0" destOrd="0" presId="urn:microsoft.com/office/officeart/2005/8/layout/orgChart1"/>
    <dgm:cxn modelId="{E189E15E-7E2E-4B17-8333-FE1B1A039D9E}" type="presOf" srcId="{1E8AB220-10C8-4374-81F8-CA7A95D35BFF}" destId="{D9048F13-CCB4-4A5D-A95C-60F7CE07531F}" srcOrd="1" destOrd="0" presId="urn:microsoft.com/office/officeart/2005/8/layout/orgChart1"/>
    <dgm:cxn modelId="{741B2064-AE3F-4F74-8AD7-8BED4CC6C6A3}" srcId="{408BAD79-415A-4EFE-B8D5-6B438370F0E4}" destId="{1E8AB220-10C8-4374-81F8-CA7A95D35BFF}" srcOrd="1" destOrd="0" parTransId="{C463A7E6-3386-4D9C-9770-0B3EA46C2889}" sibTransId="{E2AEA51A-8C6C-4D51-B72C-AB26826A6FF2}"/>
    <dgm:cxn modelId="{B099A2C1-0D6C-412F-B5AA-5A17D9A19FF0}" type="presOf" srcId="{1E8AB220-10C8-4374-81F8-CA7A95D35BFF}" destId="{E8FF42BB-0B2F-41BE-9AAD-1D568B59ED5A}" srcOrd="0" destOrd="0" presId="urn:microsoft.com/office/officeart/2005/8/layout/orgChart1"/>
    <dgm:cxn modelId="{782868EA-567F-4813-8B00-F9A1E363CC88}" srcId="{408BAD79-415A-4EFE-B8D5-6B438370F0E4}" destId="{AC86C1B8-32AF-4446-BEBE-4FE43417449B}" srcOrd="0" destOrd="0" parTransId="{51F0A2AD-B390-4F2C-8D2C-3084B24147B1}" sibTransId="{01E13AC8-79C6-455C-8BF4-AE7032553CE7}"/>
    <dgm:cxn modelId="{AB45F9FD-2177-40F4-A9D9-6CC54B7697F9}" type="presOf" srcId="{AC86C1B8-32AF-4446-BEBE-4FE43417449B}" destId="{FCCB4E4C-605B-4EB5-A434-4DD05FBB2236}" srcOrd="1" destOrd="0" presId="urn:microsoft.com/office/officeart/2005/8/layout/orgChart1"/>
    <dgm:cxn modelId="{F801742A-9BE5-4A63-8F14-50D083EE7697}" type="presParOf" srcId="{CB868D12-D44A-4A96-9F50-E1CD6E565018}" destId="{FEB630D0-C74C-45D8-BA03-C2B48FC69EAE}" srcOrd="0" destOrd="0" presId="urn:microsoft.com/office/officeart/2005/8/layout/orgChart1"/>
    <dgm:cxn modelId="{FC6B0129-D122-438D-B3C1-F962A5DA58E1}" type="presParOf" srcId="{FEB630D0-C74C-45D8-BA03-C2B48FC69EAE}" destId="{318CDD8D-D93C-4831-BD80-EB9B2FA4766A}" srcOrd="0" destOrd="0" presId="urn:microsoft.com/office/officeart/2005/8/layout/orgChart1"/>
    <dgm:cxn modelId="{908B3672-184C-49AF-BD65-5384EE18CEE9}" type="presParOf" srcId="{318CDD8D-D93C-4831-BD80-EB9B2FA4766A}" destId="{74B4E130-E4BF-4EDD-8B40-F3A9CE26D482}" srcOrd="0" destOrd="0" presId="urn:microsoft.com/office/officeart/2005/8/layout/orgChart1"/>
    <dgm:cxn modelId="{4725DC6A-7B2B-4DA4-9140-A54A43D3FE5C}" type="presParOf" srcId="{318CDD8D-D93C-4831-BD80-EB9B2FA4766A}" destId="{FCCB4E4C-605B-4EB5-A434-4DD05FBB2236}" srcOrd="1" destOrd="0" presId="urn:microsoft.com/office/officeart/2005/8/layout/orgChart1"/>
    <dgm:cxn modelId="{8B340D0E-6B47-4DCD-945C-E387AFA4C7B0}" type="presParOf" srcId="{FEB630D0-C74C-45D8-BA03-C2B48FC69EAE}" destId="{4BD9E1C5-1799-4FC6-8BD4-AD89E061F93F}" srcOrd="1" destOrd="0" presId="urn:microsoft.com/office/officeart/2005/8/layout/orgChart1"/>
    <dgm:cxn modelId="{31679DBA-0C50-400F-B8FD-3BD1FD0B9774}" type="presParOf" srcId="{FEB630D0-C74C-45D8-BA03-C2B48FC69EAE}" destId="{96A7C6F3-4B00-4FE6-9252-57962B69DD69}" srcOrd="2" destOrd="0" presId="urn:microsoft.com/office/officeart/2005/8/layout/orgChart1"/>
    <dgm:cxn modelId="{C8455EF9-A63B-48A9-96D2-1B56018ECFA8}" type="presParOf" srcId="{CB868D12-D44A-4A96-9F50-E1CD6E565018}" destId="{9BC3AA4A-5B4C-4195-924F-055A87D00413}" srcOrd="1" destOrd="0" presId="urn:microsoft.com/office/officeart/2005/8/layout/orgChart1"/>
    <dgm:cxn modelId="{D5703A3F-5B3A-465D-ACC1-4CC745CE9FF3}" type="presParOf" srcId="{9BC3AA4A-5B4C-4195-924F-055A87D00413}" destId="{EBC8874A-232E-4F9F-A81A-EEEE03849529}" srcOrd="0" destOrd="0" presId="urn:microsoft.com/office/officeart/2005/8/layout/orgChart1"/>
    <dgm:cxn modelId="{4A16FD3B-4A59-4969-8D96-AD3BFEE99E86}" type="presParOf" srcId="{EBC8874A-232E-4F9F-A81A-EEEE03849529}" destId="{E8FF42BB-0B2F-41BE-9AAD-1D568B59ED5A}" srcOrd="0" destOrd="0" presId="urn:microsoft.com/office/officeart/2005/8/layout/orgChart1"/>
    <dgm:cxn modelId="{F195BBFD-3A40-4D95-89B4-DE4DD3EA1EE0}" type="presParOf" srcId="{EBC8874A-232E-4F9F-A81A-EEEE03849529}" destId="{D9048F13-CCB4-4A5D-A95C-60F7CE07531F}" srcOrd="1" destOrd="0" presId="urn:microsoft.com/office/officeart/2005/8/layout/orgChart1"/>
    <dgm:cxn modelId="{2030B163-2224-47E2-9ACF-4739A99B2F35}" type="presParOf" srcId="{9BC3AA4A-5B4C-4195-924F-055A87D00413}" destId="{98E794AA-444E-471E-95D3-71221E31C15F}" srcOrd="1" destOrd="0" presId="urn:microsoft.com/office/officeart/2005/8/layout/orgChart1"/>
    <dgm:cxn modelId="{5F2884A3-C1A7-4814-9014-3A62C86ADB31}" type="presParOf" srcId="{9BC3AA4A-5B4C-4195-924F-055A87D00413}" destId="{571E33BD-74DB-42EF-8550-2C418FCFB5C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CA46080-B632-43D6-98DA-CC0AA03961EE}" type="doc">
      <dgm:prSet loTypeId="urn:microsoft.com/office/officeart/2005/8/layout/hList1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tr-TR"/>
        </a:p>
      </dgm:t>
    </dgm:pt>
    <dgm:pt modelId="{0FE5CAED-C7EF-4A22-A1E7-864AD8B30C1A}">
      <dgm:prSet phldrT="[Metin]"/>
      <dgm:spPr/>
      <dgm:t>
        <a:bodyPr/>
        <a:lstStyle/>
        <a:p>
          <a:r>
            <a:rPr lang="tr-TR" baseline="0" dirty="0">
              <a:latin typeface="Garamond" panose="02020404030301010803" pitchFamily="18" charset="0"/>
            </a:rPr>
            <a:t>İşyeri Toplu İş Sözleşmesi</a:t>
          </a:r>
        </a:p>
      </dgm:t>
    </dgm:pt>
    <dgm:pt modelId="{6C0A5EAA-7A9A-4770-AC41-C2167A622558}" type="parTrans" cxnId="{8E7D20A3-D3D6-496F-9127-932588F5C160}">
      <dgm:prSet/>
      <dgm:spPr/>
      <dgm:t>
        <a:bodyPr/>
        <a:lstStyle/>
        <a:p>
          <a:endParaRPr lang="tr-TR"/>
        </a:p>
      </dgm:t>
    </dgm:pt>
    <dgm:pt modelId="{EDD5FCD5-C9BB-4192-9C4E-1A862F2B88D0}" type="sibTrans" cxnId="{8E7D20A3-D3D6-496F-9127-932588F5C160}">
      <dgm:prSet/>
      <dgm:spPr/>
      <dgm:t>
        <a:bodyPr/>
        <a:lstStyle/>
        <a:p>
          <a:endParaRPr lang="tr-TR"/>
        </a:p>
      </dgm:t>
    </dgm:pt>
    <dgm:pt modelId="{14CAA379-B4C5-4E23-9512-FB479D695792}">
      <dgm:prSet phldrT="[Metin]"/>
      <dgm:spPr/>
      <dgm:t>
        <a:bodyPr/>
        <a:lstStyle/>
        <a:p>
          <a:r>
            <a:rPr lang="tr-TR" baseline="0" dirty="0">
              <a:latin typeface="Garamond" panose="02020404030301010803" pitchFamily="18" charset="0"/>
            </a:rPr>
            <a:t>Aynı işkolunda tek bir işyeri adına yapılan sözleşmedir.</a:t>
          </a:r>
        </a:p>
      </dgm:t>
    </dgm:pt>
    <dgm:pt modelId="{1E95A9AE-0A54-4BA5-A81B-1C0776D583A3}" type="parTrans" cxnId="{439A591D-32BD-4456-9737-818B38745477}">
      <dgm:prSet/>
      <dgm:spPr/>
      <dgm:t>
        <a:bodyPr/>
        <a:lstStyle/>
        <a:p>
          <a:endParaRPr lang="tr-TR"/>
        </a:p>
      </dgm:t>
    </dgm:pt>
    <dgm:pt modelId="{9BF06F68-8BEC-4C9D-A3C4-D5C977DFC2A2}" type="sibTrans" cxnId="{439A591D-32BD-4456-9737-818B38745477}">
      <dgm:prSet/>
      <dgm:spPr/>
      <dgm:t>
        <a:bodyPr/>
        <a:lstStyle/>
        <a:p>
          <a:endParaRPr lang="tr-TR"/>
        </a:p>
      </dgm:t>
    </dgm:pt>
    <dgm:pt modelId="{6ED93B9F-1265-4652-B706-09862A3FCADE}">
      <dgm:prSet phldrT="[Metin]"/>
      <dgm:spPr/>
      <dgm:t>
        <a:bodyPr/>
        <a:lstStyle/>
        <a:p>
          <a:r>
            <a:rPr lang="tr-TR" baseline="0" dirty="0">
              <a:latin typeface="Garamond" panose="02020404030301010803" pitchFamily="18" charset="0"/>
            </a:rPr>
            <a:t>Toplu iş sözleşmesi imzalanabilecek en küçük birim.</a:t>
          </a:r>
        </a:p>
      </dgm:t>
    </dgm:pt>
    <dgm:pt modelId="{82C45EE0-C8F7-4C60-925F-08E30CC275C6}" type="parTrans" cxnId="{2CB55CCF-1A24-452B-9497-BEF767ECD6AD}">
      <dgm:prSet/>
      <dgm:spPr/>
      <dgm:t>
        <a:bodyPr/>
        <a:lstStyle/>
        <a:p>
          <a:endParaRPr lang="tr-TR"/>
        </a:p>
      </dgm:t>
    </dgm:pt>
    <dgm:pt modelId="{78E9C0EA-34B5-4524-8704-98CE94FDFABB}" type="sibTrans" cxnId="{2CB55CCF-1A24-452B-9497-BEF767ECD6AD}">
      <dgm:prSet/>
      <dgm:spPr/>
      <dgm:t>
        <a:bodyPr/>
        <a:lstStyle/>
        <a:p>
          <a:endParaRPr lang="tr-TR"/>
        </a:p>
      </dgm:t>
    </dgm:pt>
    <dgm:pt modelId="{89A8E872-C92A-41B4-9D23-F9C88880CA28}">
      <dgm:prSet phldrT="[Metin]"/>
      <dgm:spPr/>
      <dgm:t>
        <a:bodyPr/>
        <a:lstStyle/>
        <a:p>
          <a:r>
            <a:rPr lang="tr-TR" baseline="0" dirty="0">
              <a:latin typeface="Garamond" panose="02020404030301010803" pitchFamily="18" charset="0"/>
            </a:rPr>
            <a:t>İşletme Toplu İş Sözleşmesi</a:t>
          </a:r>
        </a:p>
      </dgm:t>
    </dgm:pt>
    <dgm:pt modelId="{C1EAD265-54B3-4C79-86F7-FFDC21891E97}" type="parTrans" cxnId="{004C27F9-2275-4C62-B970-FB6F970F0DA3}">
      <dgm:prSet/>
      <dgm:spPr/>
      <dgm:t>
        <a:bodyPr/>
        <a:lstStyle/>
        <a:p>
          <a:endParaRPr lang="tr-TR"/>
        </a:p>
      </dgm:t>
    </dgm:pt>
    <dgm:pt modelId="{B999818B-77F2-43C7-B9DF-48BEA7A4EC3D}" type="sibTrans" cxnId="{004C27F9-2275-4C62-B970-FB6F970F0DA3}">
      <dgm:prSet/>
      <dgm:spPr/>
      <dgm:t>
        <a:bodyPr/>
        <a:lstStyle/>
        <a:p>
          <a:endParaRPr lang="tr-TR"/>
        </a:p>
      </dgm:t>
    </dgm:pt>
    <dgm:pt modelId="{7A05A0DD-7994-4C3C-AEDC-261295AAD6C7}">
      <dgm:prSet phldrT="[Metin]"/>
      <dgm:spPr/>
      <dgm:t>
        <a:bodyPr/>
        <a:lstStyle/>
        <a:p>
          <a:r>
            <a:rPr lang="tr-TR" baseline="0" dirty="0">
              <a:latin typeface="Garamond" panose="02020404030301010803" pitchFamily="18" charset="0"/>
            </a:rPr>
            <a:t>Bir gerçek veya tüzel kişiye veya kamu kurumuna ve kuruluşuna ait aynı işkolunda birden fazla işyerini kapsayan sözleşmelerdir. </a:t>
          </a:r>
        </a:p>
      </dgm:t>
    </dgm:pt>
    <dgm:pt modelId="{CBC10C3A-0AAD-4BAA-9BA4-22D416A72C49}" type="parTrans" cxnId="{F861F412-191E-4B11-868C-48C8C9EEC6C1}">
      <dgm:prSet/>
      <dgm:spPr/>
      <dgm:t>
        <a:bodyPr/>
        <a:lstStyle/>
        <a:p>
          <a:endParaRPr lang="tr-TR"/>
        </a:p>
      </dgm:t>
    </dgm:pt>
    <dgm:pt modelId="{34FBF39F-E4B5-4E9B-9814-78524E961ACC}" type="sibTrans" cxnId="{F861F412-191E-4B11-868C-48C8C9EEC6C1}">
      <dgm:prSet/>
      <dgm:spPr/>
      <dgm:t>
        <a:bodyPr/>
        <a:lstStyle/>
        <a:p>
          <a:endParaRPr lang="tr-TR"/>
        </a:p>
      </dgm:t>
    </dgm:pt>
    <dgm:pt modelId="{FAA7FE51-F75A-431F-BCDB-C1AF703B74FF}">
      <dgm:prSet phldrT="[Metin]"/>
      <dgm:spPr/>
      <dgm:t>
        <a:bodyPr/>
        <a:lstStyle/>
        <a:p>
          <a:r>
            <a:rPr lang="tr-TR" baseline="0" dirty="0">
              <a:latin typeface="Garamond" panose="02020404030301010803" pitchFamily="18" charset="0"/>
            </a:rPr>
            <a:t>Zorunlu nitelik taşır.</a:t>
          </a:r>
        </a:p>
      </dgm:t>
    </dgm:pt>
    <dgm:pt modelId="{2C7DA7FA-BAB9-4B4D-B6DB-A66FAE66ED08}" type="parTrans" cxnId="{18287E39-39C6-4425-9142-26431FE53627}">
      <dgm:prSet/>
      <dgm:spPr/>
      <dgm:t>
        <a:bodyPr/>
        <a:lstStyle/>
        <a:p>
          <a:endParaRPr lang="tr-TR"/>
        </a:p>
      </dgm:t>
    </dgm:pt>
    <dgm:pt modelId="{14DCE666-5BDC-438A-BD00-63248370D188}" type="sibTrans" cxnId="{18287E39-39C6-4425-9142-26431FE53627}">
      <dgm:prSet/>
      <dgm:spPr/>
      <dgm:t>
        <a:bodyPr/>
        <a:lstStyle/>
        <a:p>
          <a:endParaRPr lang="tr-TR"/>
        </a:p>
      </dgm:t>
    </dgm:pt>
    <dgm:pt modelId="{0E6D2F1A-98C6-408C-BAEB-2E25247D3D32}">
      <dgm:prSet phldrT="[Metin]"/>
      <dgm:spPr/>
      <dgm:t>
        <a:bodyPr/>
        <a:lstStyle/>
        <a:p>
          <a:r>
            <a:rPr lang="tr-TR" baseline="0" dirty="0">
              <a:latin typeface="Garamond" panose="02020404030301010803" pitchFamily="18" charset="0"/>
            </a:rPr>
            <a:t>Grup Toplu İş Sözleşmesi</a:t>
          </a:r>
        </a:p>
      </dgm:t>
    </dgm:pt>
    <dgm:pt modelId="{4F481B14-1CFD-4C41-A96B-52CF34869794}" type="parTrans" cxnId="{1AE88CB0-454A-4B1F-8A2C-24145411165E}">
      <dgm:prSet/>
      <dgm:spPr/>
      <dgm:t>
        <a:bodyPr/>
        <a:lstStyle/>
        <a:p>
          <a:endParaRPr lang="tr-TR"/>
        </a:p>
      </dgm:t>
    </dgm:pt>
    <dgm:pt modelId="{0C092529-1AFE-4D8D-81F4-9F6A41AE039B}" type="sibTrans" cxnId="{1AE88CB0-454A-4B1F-8A2C-24145411165E}">
      <dgm:prSet/>
      <dgm:spPr/>
      <dgm:t>
        <a:bodyPr/>
        <a:lstStyle/>
        <a:p>
          <a:endParaRPr lang="tr-TR"/>
        </a:p>
      </dgm:t>
    </dgm:pt>
    <dgm:pt modelId="{EE5C89B2-223A-41B2-BDF8-6F43D6D79A20}">
      <dgm:prSet phldrT="[Metin]"/>
      <dgm:spPr/>
      <dgm:t>
        <a:bodyPr/>
        <a:lstStyle/>
        <a:p>
          <a:r>
            <a:rPr lang="tr-TR" baseline="0" dirty="0">
              <a:latin typeface="Garamond" panose="02020404030301010803" pitchFamily="18" charset="0"/>
            </a:rPr>
            <a:t>İşçi sendikası ile işveren sendikası arasında birden çok üye işverene ait aynı işkolunda kurulu işyerleri ve işletmeleri kapsamak üzere yapılan sözleşmedir.</a:t>
          </a:r>
        </a:p>
      </dgm:t>
    </dgm:pt>
    <dgm:pt modelId="{33D53392-459E-49F4-B054-35BB8CCBE099}" type="parTrans" cxnId="{85509CB6-58C1-4DBC-9BFB-1C0332783E5E}">
      <dgm:prSet/>
      <dgm:spPr/>
      <dgm:t>
        <a:bodyPr/>
        <a:lstStyle/>
        <a:p>
          <a:endParaRPr lang="tr-TR"/>
        </a:p>
      </dgm:t>
    </dgm:pt>
    <dgm:pt modelId="{E265F5D9-8369-4520-AA5F-946B153C13D5}" type="sibTrans" cxnId="{85509CB6-58C1-4DBC-9BFB-1C0332783E5E}">
      <dgm:prSet/>
      <dgm:spPr/>
      <dgm:t>
        <a:bodyPr/>
        <a:lstStyle/>
        <a:p>
          <a:endParaRPr lang="tr-TR"/>
        </a:p>
      </dgm:t>
    </dgm:pt>
    <dgm:pt modelId="{E299390F-4A94-43E5-907E-70848799C14A}">
      <dgm:prSet phldrT="[Metin]"/>
      <dgm:spPr/>
      <dgm:t>
        <a:bodyPr/>
        <a:lstStyle/>
        <a:p>
          <a:r>
            <a:rPr lang="tr-TR" baseline="0" dirty="0">
              <a:latin typeface="Garamond" panose="02020404030301010803" pitchFamily="18" charset="0"/>
            </a:rPr>
            <a:t>Rıza temeline dayalı bir sözleşmedir.</a:t>
          </a:r>
        </a:p>
      </dgm:t>
    </dgm:pt>
    <dgm:pt modelId="{A2599DD6-7CBA-4B76-A878-88DFC2C3FAEA}" type="parTrans" cxnId="{948D81F6-BB76-4417-A170-C05011189E09}">
      <dgm:prSet/>
      <dgm:spPr/>
      <dgm:t>
        <a:bodyPr/>
        <a:lstStyle/>
        <a:p>
          <a:endParaRPr lang="tr-TR"/>
        </a:p>
      </dgm:t>
    </dgm:pt>
    <dgm:pt modelId="{9FAD6A76-88E2-49A7-BD68-9801DAD71843}" type="sibTrans" cxnId="{948D81F6-BB76-4417-A170-C05011189E09}">
      <dgm:prSet/>
      <dgm:spPr/>
      <dgm:t>
        <a:bodyPr/>
        <a:lstStyle/>
        <a:p>
          <a:endParaRPr lang="tr-TR"/>
        </a:p>
      </dgm:t>
    </dgm:pt>
    <dgm:pt modelId="{C539B250-566F-41EB-B9E5-0704354B3119}">
      <dgm:prSet phldrT="[Metin]"/>
      <dgm:spPr/>
      <dgm:t>
        <a:bodyPr/>
        <a:lstStyle/>
        <a:p>
          <a:r>
            <a:rPr lang="tr-TR" baseline="0" dirty="0">
              <a:latin typeface="Garamond" panose="02020404030301010803" pitchFamily="18" charset="0"/>
            </a:rPr>
            <a:t>Kanundaki ‘işletme’ ifadesi bir işverenin aynı işkolunda birden çok işyerini ifade etmek için kullanılmıştır.</a:t>
          </a:r>
        </a:p>
      </dgm:t>
    </dgm:pt>
    <dgm:pt modelId="{DC8782F9-D818-4B48-99B0-15C365926F31}" type="parTrans" cxnId="{75589BF4-53A8-4B77-A6FA-E23078E7C78E}">
      <dgm:prSet/>
      <dgm:spPr/>
      <dgm:t>
        <a:bodyPr/>
        <a:lstStyle/>
        <a:p>
          <a:endParaRPr lang="tr-TR"/>
        </a:p>
      </dgm:t>
    </dgm:pt>
    <dgm:pt modelId="{A37A6C12-B56D-48FA-9DEF-72379B0E521B}" type="sibTrans" cxnId="{75589BF4-53A8-4B77-A6FA-E23078E7C78E}">
      <dgm:prSet/>
      <dgm:spPr/>
      <dgm:t>
        <a:bodyPr/>
        <a:lstStyle/>
        <a:p>
          <a:endParaRPr lang="tr-TR"/>
        </a:p>
      </dgm:t>
    </dgm:pt>
    <dgm:pt modelId="{E964ED0E-451C-46E1-A97B-3CC7F6D68617}" type="pres">
      <dgm:prSet presAssocID="{ACA46080-B632-43D6-98DA-CC0AA03961EE}" presName="Name0" presStyleCnt="0">
        <dgm:presLayoutVars>
          <dgm:dir/>
          <dgm:animLvl val="lvl"/>
          <dgm:resizeHandles val="exact"/>
        </dgm:presLayoutVars>
      </dgm:prSet>
      <dgm:spPr/>
    </dgm:pt>
    <dgm:pt modelId="{2233C07A-DDB9-4060-BE7B-06C00A5947CB}" type="pres">
      <dgm:prSet presAssocID="{0FE5CAED-C7EF-4A22-A1E7-864AD8B30C1A}" presName="composite" presStyleCnt="0"/>
      <dgm:spPr/>
    </dgm:pt>
    <dgm:pt modelId="{6A0EF237-6329-4B15-9CC4-7DB596AE67BE}" type="pres">
      <dgm:prSet presAssocID="{0FE5CAED-C7EF-4A22-A1E7-864AD8B30C1A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9F536A7F-0119-430B-802D-D003327F3894}" type="pres">
      <dgm:prSet presAssocID="{0FE5CAED-C7EF-4A22-A1E7-864AD8B30C1A}" presName="desTx" presStyleLbl="alignAccFollowNode1" presStyleIdx="0" presStyleCnt="3">
        <dgm:presLayoutVars>
          <dgm:bulletEnabled val="1"/>
        </dgm:presLayoutVars>
      </dgm:prSet>
      <dgm:spPr/>
    </dgm:pt>
    <dgm:pt modelId="{89F666DF-D972-47BA-B86A-8F237542CA46}" type="pres">
      <dgm:prSet presAssocID="{EDD5FCD5-C9BB-4192-9C4E-1A862F2B88D0}" presName="space" presStyleCnt="0"/>
      <dgm:spPr/>
    </dgm:pt>
    <dgm:pt modelId="{5B50522F-73CB-45B6-9749-DF141018243C}" type="pres">
      <dgm:prSet presAssocID="{89A8E872-C92A-41B4-9D23-F9C88880CA28}" presName="composite" presStyleCnt="0"/>
      <dgm:spPr/>
    </dgm:pt>
    <dgm:pt modelId="{D1CFBF81-08FE-4834-8E2C-5826CB2D3B92}" type="pres">
      <dgm:prSet presAssocID="{89A8E872-C92A-41B4-9D23-F9C88880CA28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46C9825A-6F7A-4C28-9F1E-E1E976558F56}" type="pres">
      <dgm:prSet presAssocID="{89A8E872-C92A-41B4-9D23-F9C88880CA28}" presName="desTx" presStyleLbl="alignAccFollowNode1" presStyleIdx="1" presStyleCnt="3">
        <dgm:presLayoutVars>
          <dgm:bulletEnabled val="1"/>
        </dgm:presLayoutVars>
      </dgm:prSet>
      <dgm:spPr/>
    </dgm:pt>
    <dgm:pt modelId="{E6B44A2C-4CC7-430C-BF8B-82567D7B407C}" type="pres">
      <dgm:prSet presAssocID="{B999818B-77F2-43C7-B9DF-48BEA7A4EC3D}" presName="space" presStyleCnt="0"/>
      <dgm:spPr/>
    </dgm:pt>
    <dgm:pt modelId="{9C95D94C-B29B-44E1-9FF5-E7A2B7EC7F00}" type="pres">
      <dgm:prSet presAssocID="{0E6D2F1A-98C6-408C-BAEB-2E25247D3D32}" presName="composite" presStyleCnt="0"/>
      <dgm:spPr/>
    </dgm:pt>
    <dgm:pt modelId="{8B206393-BE74-44D0-897A-745D3E5A8BED}" type="pres">
      <dgm:prSet presAssocID="{0E6D2F1A-98C6-408C-BAEB-2E25247D3D32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D60DD7EC-EBC0-40B7-89D8-5A8DBDF86666}" type="pres">
      <dgm:prSet presAssocID="{0E6D2F1A-98C6-408C-BAEB-2E25247D3D32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E9630404-C0DF-42A8-A041-2C860A624265}" type="presOf" srcId="{ACA46080-B632-43D6-98DA-CC0AA03961EE}" destId="{E964ED0E-451C-46E1-A97B-3CC7F6D68617}" srcOrd="0" destOrd="0" presId="urn:microsoft.com/office/officeart/2005/8/layout/hList1"/>
    <dgm:cxn modelId="{DE230E10-F2EA-40F0-8371-0A2810B0807B}" type="presOf" srcId="{89A8E872-C92A-41B4-9D23-F9C88880CA28}" destId="{D1CFBF81-08FE-4834-8E2C-5826CB2D3B92}" srcOrd="0" destOrd="0" presId="urn:microsoft.com/office/officeart/2005/8/layout/hList1"/>
    <dgm:cxn modelId="{F861F412-191E-4B11-868C-48C8C9EEC6C1}" srcId="{89A8E872-C92A-41B4-9D23-F9C88880CA28}" destId="{7A05A0DD-7994-4C3C-AEDC-261295AAD6C7}" srcOrd="0" destOrd="0" parTransId="{CBC10C3A-0AAD-4BAA-9BA4-22D416A72C49}" sibTransId="{34FBF39F-E4B5-4E9B-9814-78524E961ACC}"/>
    <dgm:cxn modelId="{439A591D-32BD-4456-9737-818B38745477}" srcId="{0FE5CAED-C7EF-4A22-A1E7-864AD8B30C1A}" destId="{14CAA379-B4C5-4E23-9512-FB479D695792}" srcOrd="0" destOrd="0" parTransId="{1E95A9AE-0A54-4BA5-A81B-1C0776D583A3}" sibTransId="{9BF06F68-8BEC-4C9D-A3C4-D5C977DFC2A2}"/>
    <dgm:cxn modelId="{18287E39-39C6-4425-9142-26431FE53627}" srcId="{89A8E872-C92A-41B4-9D23-F9C88880CA28}" destId="{FAA7FE51-F75A-431F-BCDB-C1AF703B74FF}" srcOrd="1" destOrd="0" parTransId="{2C7DA7FA-BAB9-4B4D-B6DB-A66FAE66ED08}" sibTransId="{14DCE666-5BDC-438A-BD00-63248370D188}"/>
    <dgm:cxn modelId="{A9D1783A-4B68-4DD7-B7FB-4CD603A56548}" type="presOf" srcId="{0FE5CAED-C7EF-4A22-A1E7-864AD8B30C1A}" destId="{6A0EF237-6329-4B15-9CC4-7DB596AE67BE}" srcOrd="0" destOrd="0" presId="urn:microsoft.com/office/officeart/2005/8/layout/hList1"/>
    <dgm:cxn modelId="{E8D9116E-9D13-486B-809A-C70AA884B7BD}" type="presOf" srcId="{14CAA379-B4C5-4E23-9512-FB479D695792}" destId="{9F536A7F-0119-430B-802D-D003327F3894}" srcOrd="0" destOrd="0" presId="urn:microsoft.com/office/officeart/2005/8/layout/hList1"/>
    <dgm:cxn modelId="{62946E73-A5A8-4C2C-93A8-3E488EEB58BC}" type="presOf" srcId="{0E6D2F1A-98C6-408C-BAEB-2E25247D3D32}" destId="{8B206393-BE74-44D0-897A-745D3E5A8BED}" srcOrd="0" destOrd="0" presId="urn:microsoft.com/office/officeart/2005/8/layout/hList1"/>
    <dgm:cxn modelId="{8E7D20A3-D3D6-496F-9127-932588F5C160}" srcId="{ACA46080-B632-43D6-98DA-CC0AA03961EE}" destId="{0FE5CAED-C7EF-4A22-A1E7-864AD8B30C1A}" srcOrd="0" destOrd="0" parTransId="{6C0A5EAA-7A9A-4770-AC41-C2167A622558}" sibTransId="{EDD5FCD5-C9BB-4192-9C4E-1A862F2B88D0}"/>
    <dgm:cxn modelId="{1AE88CB0-454A-4B1F-8A2C-24145411165E}" srcId="{ACA46080-B632-43D6-98DA-CC0AA03961EE}" destId="{0E6D2F1A-98C6-408C-BAEB-2E25247D3D32}" srcOrd="2" destOrd="0" parTransId="{4F481B14-1CFD-4C41-A96B-52CF34869794}" sibTransId="{0C092529-1AFE-4D8D-81F4-9F6A41AE039B}"/>
    <dgm:cxn modelId="{85509CB6-58C1-4DBC-9BFB-1C0332783E5E}" srcId="{0E6D2F1A-98C6-408C-BAEB-2E25247D3D32}" destId="{EE5C89B2-223A-41B2-BDF8-6F43D6D79A20}" srcOrd="0" destOrd="0" parTransId="{33D53392-459E-49F4-B054-35BB8CCBE099}" sibTransId="{E265F5D9-8369-4520-AA5F-946B153C13D5}"/>
    <dgm:cxn modelId="{51F8A0BA-CF45-4D1C-AC81-1DE42938630B}" type="presOf" srcId="{FAA7FE51-F75A-431F-BCDB-C1AF703B74FF}" destId="{46C9825A-6F7A-4C28-9F1E-E1E976558F56}" srcOrd="0" destOrd="1" presId="urn:microsoft.com/office/officeart/2005/8/layout/hList1"/>
    <dgm:cxn modelId="{356A2EBF-AF6A-4CE4-9159-10B3406C1DDD}" type="presOf" srcId="{EE5C89B2-223A-41B2-BDF8-6F43D6D79A20}" destId="{D60DD7EC-EBC0-40B7-89D8-5A8DBDF86666}" srcOrd="0" destOrd="0" presId="urn:microsoft.com/office/officeart/2005/8/layout/hList1"/>
    <dgm:cxn modelId="{153E10CF-47D7-4800-85AB-C6D7BADE0312}" type="presOf" srcId="{7A05A0DD-7994-4C3C-AEDC-261295AAD6C7}" destId="{46C9825A-6F7A-4C28-9F1E-E1E976558F56}" srcOrd="0" destOrd="0" presId="urn:microsoft.com/office/officeart/2005/8/layout/hList1"/>
    <dgm:cxn modelId="{2CB55CCF-1A24-452B-9497-BEF767ECD6AD}" srcId="{0FE5CAED-C7EF-4A22-A1E7-864AD8B30C1A}" destId="{6ED93B9F-1265-4652-B706-09862A3FCADE}" srcOrd="1" destOrd="0" parTransId="{82C45EE0-C8F7-4C60-925F-08E30CC275C6}" sibTransId="{78E9C0EA-34B5-4524-8704-98CE94FDFABB}"/>
    <dgm:cxn modelId="{8EAD3FDF-D135-4B29-BCC8-C2649CA857D9}" type="presOf" srcId="{6ED93B9F-1265-4652-B706-09862A3FCADE}" destId="{9F536A7F-0119-430B-802D-D003327F3894}" srcOrd="0" destOrd="1" presId="urn:microsoft.com/office/officeart/2005/8/layout/hList1"/>
    <dgm:cxn modelId="{5BFE3AEE-2EBD-4555-883F-16215A8C069F}" type="presOf" srcId="{E299390F-4A94-43E5-907E-70848799C14A}" destId="{D60DD7EC-EBC0-40B7-89D8-5A8DBDF86666}" srcOrd="0" destOrd="1" presId="urn:microsoft.com/office/officeart/2005/8/layout/hList1"/>
    <dgm:cxn modelId="{75589BF4-53A8-4B77-A6FA-E23078E7C78E}" srcId="{89A8E872-C92A-41B4-9D23-F9C88880CA28}" destId="{C539B250-566F-41EB-B9E5-0704354B3119}" srcOrd="2" destOrd="0" parTransId="{DC8782F9-D818-4B48-99B0-15C365926F31}" sibTransId="{A37A6C12-B56D-48FA-9DEF-72379B0E521B}"/>
    <dgm:cxn modelId="{948D81F6-BB76-4417-A170-C05011189E09}" srcId="{0E6D2F1A-98C6-408C-BAEB-2E25247D3D32}" destId="{E299390F-4A94-43E5-907E-70848799C14A}" srcOrd="1" destOrd="0" parTransId="{A2599DD6-7CBA-4B76-A878-88DFC2C3FAEA}" sibTransId="{9FAD6A76-88E2-49A7-BD68-9801DAD71843}"/>
    <dgm:cxn modelId="{004C27F9-2275-4C62-B970-FB6F970F0DA3}" srcId="{ACA46080-B632-43D6-98DA-CC0AA03961EE}" destId="{89A8E872-C92A-41B4-9D23-F9C88880CA28}" srcOrd="1" destOrd="0" parTransId="{C1EAD265-54B3-4C79-86F7-FFDC21891E97}" sibTransId="{B999818B-77F2-43C7-B9DF-48BEA7A4EC3D}"/>
    <dgm:cxn modelId="{BE6FCEF9-0D72-4C66-A45E-779B6F6BDF85}" type="presOf" srcId="{C539B250-566F-41EB-B9E5-0704354B3119}" destId="{46C9825A-6F7A-4C28-9F1E-E1E976558F56}" srcOrd="0" destOrd="2" presId="urn:microsoft.com/office/officeart/2005/8/layout/hList1"/>
    <dgm:cxn modelId="{7ADBBCF3-CAA0-4010-8BD4-70F459186F49}" type="presParOf" srcId="{E964ED0E-451C-46E1-A97B-3CC7F6D68617}" destId="{2233C07A-DDB9-4060-BE7B-06C00A5947CB}" srcOrd="0" destOrd="0" presId="urn:microsoft.com/office/officeart/2005/8/layout/hList1"/>
    <dgm:cxn modelId="{EA4CFEB6-9109-4449-99DA-A036ECA08311}" type="presParOf" srcId="{2233C07A-DDB9-4060-BE7B-06C00A5947CB}" destId="{6A0EF237-6329-4B15-9CC4-7DB596AE67BE}" srcOrd="0" destOrd="0" presId="urn:microsoft.com/office/officeart/2005/8/layout/hList1"/>
    <dgm:cxn modelId="{2DC98CDD-FE88-4F8F-9AE2-B4E41FE7E303}" type="presParOf" srcId="{2233C07A-DDB9-4060-BE7B-06C00A5947CB}" destId="{9F536A7F-0119-430B-802D-D003327F3894}" srcOrd="1" destOrd="0" presId="urn:microsoft.com/office/officeart/2005/8/layout/hList1"/>
    <dgm:cxn modelId="{8BD9CE66-6638-4E29-9E35-787C873E73FE}" type="presParOf" srcId="{E964ED0E-451C-46E1-A97B-3CC7F6D68617}" destId="{89F666DF-D972-47BA-B86A-8F237542CA46}" srcOrd="1" destOrd="0" presId="urn:microsoft.com/office/officeart/2005/8/layout/hList1"/>
    <dgm:cxn modelId="{B68C70B1-8EE9-4300-BACE-20CB7F7B07CE}" type="presParOf" srcId="{E964ED0E-451C-46E1-A97B-3CC7F6D68617}" destId="{5B50522F-73CB-45B6-9749-DF141018243C}" srcOrd="2" destOrd="0" presId="urn:microsoft.com/office/officeart/2005/8/layout/hList1"/>
    <dgm:cxn modelId="{8C941122-FA2E-433E-A307-9C43F1505111}" type="presParOf" srcId="{5B50522F-73CB-45B6-9749-DF141018243C}" destId="{D1CFBF81-08FE-4834-8E2C-5826CB2D3B92}" srcOrd="0" destOrd="0" presId="urn:microsoft.com/office/officeart/2005/8/layout/hList1"/>
    <dgm:cxn modelId="{1E088BB2-3A7D-44E1-94FC-EF79F8D030D7}" type="presParOf" srcId="{5B50522F-73CB-45B6-9749-DF141018243C}" destId="{46C9825A-6F7A-4C28-9F1E-E1E976558F56}" srcOrd="1" destOrd="0" presId="urn:microsoft.com/office/officeart/2005/8/layout/hList1"/>
    <dgm:cxn modelId="{9C918EFF-E584-4468-99B1-6ECD4B4DDB8B}" type="presParOf" srcId="{E964ED0E-451C-46E1-A97B-3CC7F6D68617}" destId="{E6B44A2C-4CC7-430C-BF8B-82567D7B407C}" srcOrd="3" destOrd="0" presId="urn:microsoft.com/office/officeart/2005/8/layout/hList1"/>
    <dgm:cxn modelId="{C2CAD985-60EE-4305-B8C8-B463CA551E9B}" type="presParOf" srcId="{E964ED0E-451C-46E1-A97B-3CC7F6D68617}" destId="{9C95D94C-B29B-44E1-9FF5-E7A2B7EC7F00}" srcOrd="4" destOrd="0" presId="urn:microsoft.com/office/officeart/2005/8/layout/hList1"/>
    <dgm:cxn modelId="{7FACC3D4-9756-4F42-A07F-80E97429A06E}" type="presParOf" srcId="{9C95D94C-B29B-44E1-9FF5-E7A2B7EC7F00}" destId="{8B206393-BE74-44D0-897A-745D3E5A8BED}" srcOrd="0" destOrd="0" presId="urn:microsoft.com/office/officeart/2005/8/layout/hList1"/>
    <dgm:cxn modelId="{00B34074-ED14-4A98-8386-101A0CF0B1A0}" type="presParOf" srcId="{9C95D94C-B29B-44E1-9FF5-E7A2B7EC7F00}" destId="{D60DD7EC-EBC0-40B7-89D8-5A8DBDF86666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ED871F3-5ACD-441E-B859-B53A8BB9F3BE}" type="doc">
      <dgm:prSet loTypeId="urn:microsoft.com/office/officeart/2005/8/layout/hList1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tr-TR"/>
        </a:p>
      </dgm:t>
    </dgm:pt>
    <dgm:pt modelId="{57799CC3-71EE-4F50-B885-8EE1DB19C297}">
      <dgm:prSet phldrT="[Metin]"/>
      <dgm:spPr/>
      <dgm:t>
        <a:bodyPr/>
        <a:lstStyle/>
        <a:p>
          <a:r>
            <a:rPr lang="tr-TR" dirty="0">
              <a:latin typeface="Garamond" panose="02020404030301010803" pitchFamily="18" charset="0"/>
            </a:rPr>
            <a:t>İşyeri Toplu İş Sözleşmesi</a:t>
          </a:r>
        </a:p>
      </dgm:t>
    </dgm:pt>
    <dgm:pt modelId="{6B67CF6E-2DCE-413C-8631-3511019D042B}" type="parTrans" cxnId="{D49CE212-7A68-467A-BF23-38FCAD8EE85C}">
      <dgm:prSet/>
      <dgm:spPr/>
      <dgm:t>
        <a:bodyPr/>
        <a:lstStyle/>
        <a:p>
          <a:endParaRPr lang="tr-TR"/>
        </a:p>
      </dgm:t>
    </dgm:pt>
    <dgm:pt modelId="{52168E04-7BF8-4A9E-9AC7-ABB4E76E38CF}" type="sibTrans" cxnId="{D49CE212-7A68-467A-BF23-38FCAD8EE85C}">
      <dgm:prSet/>
      <dgm:spPr/>
      <dgm:t>
        <a:bodyPr/>
        <a:lstStyle/>
        <a:p>
          <a:endParaRPr lang="tr-TR"/>
        </a:p>
      </dgm:t>
    </dgm:pt>
    <dgm:pt modelId="{7AEBA68C-591F-4738-B4D2-C67EE51E93D4}">
      <dgm:prSet phldrT="[Metin]"/>
      <dgm:spPr/>
      <dgm:t>
        <a:bodyPr/>
        <a:lstStyle/>
        <a:p>
          <a:r>
            <a:rPr lang="tr-TR" dirty="0">
              <a:latin typeface="Garamond" panose="02020404030301010803" pitchFamily="18" charset="0"/>
            </a:rPr>
            <a:t>İşyerinin bağlı bulunduğu Çalışma ve İş Kurumu İl Müdürlüğü</a:t>
          </a:r>
        </a:p>
      </dgm:t>
    </dgm:pt>
    <dgm:pt modelId="{D21D84AE-3AA0-4034-8B11-61815D9F7D46}" type="parTrans" cxnId="{289B35F5-4698-41FC-9F0A-7D76F15E6B3E}">
      <dgm:prSet/>
      <dgm:spPr/>
      <dgm:t>
        <a:bodyPr/>
        <a:lstStyle/>
        <a:p>
          <a:endParaRPr lang="tr-TR"/>
        </a:p>
      </dgm:t>
    </dgm:pt>
    <dgm:pt modelId="{C2FAFDE1-767B-42A3-91BB-671F1DEF7129}" type="sibTrans" cxnId="{289B35F5-4698-41FC-9F0A-7D76F15E6B3E}">
      <dgm:prSet/>
      <dgm:spPr/>
      <dgm:t>
        <a:bodyPr/>
        <a:lstStyle/>
        <a:p>
          <a:endParaRPr lang="tr-TR"/>
        </a:p>
      </dgm:t>
    </dgm:pt>
    <dgm:pt modelId="{527A24DC-2C47-43B8-8761-1359886CF3D0}">
      <dgm:prSet phldrT="[Metin]"/>
      <dgm:spPr/>
      <dgm:t>
        <a:bodyPr/>
        <a:lstStyle/>
        <a:p>
          <a:r>
            <a:rPr lang="tr-TR" dirty="0">
              <a:latin typeface="Garamond" panose="02020404030301010803" pitchFamily="18" charset="0"/>
            </a:rPr>
            <a:t>İşletme Toplu İş Sözleşmesi</a:t>
          </a:r>
        </a:p>
      </dgm:t>
    </dgm:pt>
    <dgm:pt modelId="{D084B237-CCE4-4EAC-A212-9B88C86E631C}" type="parTrans" cxnId="{F6136F8B-0E3D-4409-B383-6673DAD926EC}">
      <dgm:prSet/>
      <dgm:spPr/>
      <dgm:t>
        <a:bodyPr/>
        <a:lstStyle/>
        <a:p>
          <a:endParaRPr lang="tr-TR"/>
        </a:p>
      </dgm:t>
    </dgm:pt>
    <dgm:pt modelId="{0B8C9C96-454A-4A63-B4E0-CDE3028D2ECF}" type="sibTrans" cxnId="{F6136F8B-0E3D-4409-B383-6673DAD926EC}">
      <dgm:prSet/>
      <dgm:spPr/>
      <dgm:t>
        <a:bodyPr/>
        <a:lstStyle/>
        <a:p>
          <a:endParaRPr lang="tr-TR"/>
        </a:p>
      </dgm:t>
    </dgm:pt>
    <dgm:pt modelId="{0DE4F42A-24E8-4019-B42E-2DEF74ABC880}">
      <dgm:prSet phldrT="[Metin]"/>
      <dgm:spPr/>
      <dgm:t>
        <a:bodyPr/>
        <a:lstStyle/>
        <a:p>
          <a:r>
            <a:rPr lang="tr-TR" dirty="0">
              <a:latin typeface="Garamond" panose="02020404030301010803" pitchFamily="18" charset="0"/>
            </a:rPr>
            <a:t>İşletme merkezinin bağlı bulunduğu Çalışma ve İş Kurumu İl Müdürlüğü</a:t>
          </a:r>
        </a:p>
      </dgm:t>
    </dgm:pt>
    <dgm:pt modelId="{A28CB5F9-7943-4F23-869F-E15541B755E2}" type="parTrans" cxnId="{E2034CA7-EE86-487E-A9DF-2536735ADB28}">
      <dgm:prSet/>
      <dgm:spPr/>
      <dgm:t>
        <a:bodyPr/>
        <a:lstStyle/>
        <a:p>
          <a:endParaRPr lang="tr-TR"/>
        </a:p>
      </dgm:t>
    </dgm:pt>
    <dgm:pt modelId="{A41D233E-7F3C-4ABF-A2BF-E944479E0493}" type="sibTrans" cxnId="{E2034CA7-EE86-487E-A9DF-2536735ADB28}">
      <dgm:prSet/>
      <dgm:spPr/>
      <dgm:t>
        <a:bodyPr/>
        <a:lstStyle/>
        <a:p>
          <a:endParaRPr lang="tr-TR"/>
        </a:p>
      </dgm:t>
    </dgm:pt>
    <dgm:pt modelId="{58D69453-663D-43F5-83DE-B3A0FDE3C3E6}">
      <dgm:prSet phldrT="[Metin]"/>
      <dgm:spPr/>
      <dgm:t>
        <a:bodyPr/>
        <a:lstStyle/>
        <a:p>
          <a:r>
            <a:rPr lang="tr-TR" dirty="0">
              <a:latin typeface="Garamond" panose="02020404030301010803" pitchFamily="18" charset="0"/>
            </a:rPr>
            <a:t>Grup Toplu İş Sözleşmesi</a:t>
          </a:r>
        </a:p>
      </dgm:t>
    </dgm:pt>
    <dgm:pt modelId="{9AB7EB3C-7E61-4BFD-B40B-2D68BBA27ACA}" type="parTrans" cxnId="{81546CF9-7BD6-46EF-BB55-19DE6A2B79B3}">
      <dgm:prSet/>
      <dgm:spPr/>
      <dgm:t>
        <a:bodyPr/>
        <a:lstStyle/>
        <a:p>
          <a:endParaRPr lang="tr-TR"/>
        </a:p>
      </dgm:t>
    </dgm:pt>
    <dgm:pt modelId="{BC3BD4F1-11E0-4EB6-AD92-B48FE12FA0F0}" type="sibTrans" cxnId="{81546CF9-7BD6-46EF-BB55-19DE6A2B79B3}">
      <dgm:prSet/>
      <dgm:spPr/>
      <dgm:t>
        <a:bodyPr/>
        <a:lstStyle/>
        <a:p>
          <a:endParaRPr lang="tr-TR"/>
        </a:p>
      </dgm:t>
    </dgm:pt>
    <dgm:pt modelId="{7ED8A1E8-0248-4ADF-A340-24662F053A29}">
      <dgm:prSet phldrT="[Metin]"/>
      <dgm:spPr/>
      <dgm:t>
        <a:bodyPr/>
        <a:lstStyle/>
        <a:p>
          <a:r>
            <a:rPr lang="tr-TR" dirty="0">
              <a:latin typeface="Garamond" panose="02020404030301010803" pitchFamily="18" charset="0"/>
            </a:rPr>
            <a:t>Aynı İl Müdürlüğünün yetki alanında ise Çalışma ve İş Kurumu İl Müdürlüğü</a:t>
          </a:r>
        </a:p>
      </dgm:t>
    </dgm:pt>
    <dgm:pt modelId="{778361D1-3C7F-4EEC-8CC6-961F700CC401}" type="parTrans" cxnId="{388CE5D8-BB27-4D15-8D94-9D5F93AF8AE6}">
      <dgm:prSet/>
      <dgm:spPr/>
      <dgm:t>
        <a:bodyPr/>
        <a:lstStyle/>
        <a:p>
          <a:endParaRPr lang="tr-TR"/>
        </a:p>
      </dgm:t>
    </dgm:pt>
    <dgm:pt modelId="{8D98394B-51D2-4C27-AE24-975CF8822EB1}" type="sibTrans" cxnId="{388CE5D8-BB27-4D15-8D94-9D5F93AF8AE6}">
      <dgm:prSet/>
      <dgm:spPr/>
      <dgm:t>
        <a:bodyPr/>
        <a:lstStyle/>
        <a:p>
          <a:endParaRPr lang="tr-TR"/>
        </a:p>
      </dgm:t>
    </dgm:pt>
    <dgm:pt modelId="{25712AC2-C165-4358-9D95-3D41162AA496}">
      <dgm:prSet phldrT="[Metin]"/>
      <dgm:spPr/>
      <dgm:t>
        <a:bodyPr/>
        <a:lstStyle/>
        <a:p>
          <a:r>
            <a:rPr lang="tr-TR" dirty="0">
              <a:latin typeface="Garamond" panose="02020404030301010803" pitchFamily="18" charset="0"/>
            </a:rPr>
            <a:t>Birden fazla İl Müdürlüğünün yetki alanında ise </a:t>
          </a:r>
          <a:r>
            <a:rPr lang="tr-TR" dirty="0">
              <a:solidFill>
                <a:srgbClr val="FF0000"/>
              </a:solidFill>
              <a:latin typeface="Garamond" panose="02020404030301010803" pitchFamily="18" charset="0"/>
            </a:rPr>
            <a:t>Bakanlık</a:t>
          </a:r>
        </a:p>
      </dgm:t>
    </dgm:pt>
    <dgm:pt modelId="{5A5FA45A-A696-4357-B290-F092775635CE}" type="parTrans" cxnId="{638D3275-9F8B-4372-8981-6B1AD8DC35AD}">
      <dgm:prSet/>
      <dgm:spPr/>
      <dgm:t>
        <a:bodyPr/>
        <a:lstStyle/>
        <a:p>
          <a:endParaRPr lang="tr-TR"/>
        </a:p>
      </dgm:t>
    </dgm:pt>
    <dgm:pt modelId="{00AF841D-57C0-41CC-8184-7F3B42D2F0F6}" type="sibTrans" cxnId="{638D3275-9F8B-4372-8981-6B1AD8DC35AD}">
      <dgm:prSet/>
      <dgm:spPr/>
      <dgm:t>
        <a:bodyPr/>
        <a:lstStyle/>
        <a:p>
          <a:endParaRPr lang="tr-TR"/>
        </a:p>
      </dgm:t>
    </dgm:pt>
    <dgm:pt modelId="{02717732-2A3E-4D83-8393-EF1E84ECBF0C}" type="pres">
      <dgm:prSet presAssocID="{7ED871F3-5ACD-441E-B859-B53A8BB9F3BE}" presName="Name0" presStyleCnt="0">
        <dgm:presLayoutVars>
          <dgm:dir/>
          <dgm:animLvl val="lvl"/>
          <dgm:resizeHandles val="exact"/>
        </dgm:presLayoutVars>
      </dgm:prSet>
      <dgm:spPr/>
    </dgm:pt>
    <dgm:pt modelId="{A5EF033B-EA2F-4525-88EA-D3975E92EBB6}" type="pres">
      <dgm:prSet presAssocID="{57799CC3-71EE-4F50-B885-8EE1DB19C297}" presName="composite" presStyleCnt="0"/>
      <dgm:spPr/>
    </dgm:pt>
    <dgm:pt modelId="{0B76DCC5-3841-40B4-831F-9EF4AD58DCB8}" type="pres">
      <dgm:prSet presAssocID="{57799CC3-71EE-4F50-B885-8EE1DB19C297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E149CB38-2756-46F8-9851-95ABB30865F4}" type="pres">
      <dgm:prSet presAssocID="{57799CC3-71EE-4F50-B885-8EE1DB19C297}" presName="desTx" presStyleLbl="alignAccFollowNode1" presStyleIdx="0" presStyleCnt="3">
        <dgm:presLayoutVars>
          <dgm:bulletEnabled val="1"/>
        </dgm:presLayoutVars>
      </dgm:prSet>
      <dgm:spPr/>
    </dgm:pt>
    <dgm:pt modelId="{FFC030D1-B0AA-42EB-900E-81152FBAA5E0}" type="pres">
      <dgm:prSet presAssocID="{52168E04-7BF8-4A9E-9AC7-ABB4E76E38CF}" presName="space" presStyleCnt="0"/>
      <dgm:spPr/>
    </dgm:pt>
    <dgm:pt modelId="{E9BBCF3E-4928-4F68-A105-576F1E2A5FD8}" type="pres">
      <dgm:prSet presAssocID="{527A24DC-2C47-43B8-8761-1359886CF3D0}" presName="composite" presStyleCnt="0"/>
      <dgm:spPr/>
    </dgm:pt>
    <dgm:pt modelId="{B39807E1-740A-4CC3-B410-DF3173E235CB}" type="pres">
      <dgm:prSet presAssocID="{527A24DC-2C47-43B8-8761-1359886CF3D0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CDC8F3CE-7CFF-45B0-BFBD-62D74C1D7031}" type="pres">
      <dgm:prSet presAssocID="{527A24DC-2C47-43B8-8761-1359886CF3D0}" presName="desTx" presStyleLbl="alignAccFollowNode1" presStyleIdx="1" presStyleCnt="3">
        <dgm:presLayoutVars>
          <dgm:bulletEnabled val="1"/>
        </dgm:presLayoutVars>
      </dgm:prSet>
      <dgm:spPr/>
    </dgm:pt>
    <dgm:pt modelId="{A6E295F2-51CE-407B-A145-02D9E1A23B6B}" type="pres">
      <dgm:prSet presAssocID="{0B8C9C96-454A-4A63-B4E0-CDE3028D2ECF}" presName="space" presStyleCnt="0"/>
      <dgm:spPr/>
    </dgm:pt>
    <dgm:pt modelId="{79EB2ABE-B90D-4F7D-8246-3C7EC8B9FD1F}" type="pres">
      <dgm:prSet presAssocID="{58D69453-663D-43F5-83DE-B3A0FDE3C3E6}" presName="composite" presStyleCnt="0"/>
      <dgm:spPr/>
    </dgm:pt>
    <dgm:pt modelId="{666EC47D-7E51-4308-95DB-78A89C6FBF59}" type="pres">
      <dgm:prSet presAssocID="{58D69453-663D-43F5-83DE-B3A0FDE3C3E6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0D719866-D5EE-4F2B-B577-ECD820FCA736}" type="pres">
      <dgm:prSet presAssocID="{58D69453-663D-43F5-83DE-B3A0FDE3C3E6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00A15C08-1406-460D-B9D6-4425E9A58E77}" type="presOf" srcId="{7AEBA68C-591F-4738-B4D2-C67EE51E93D4}" destId="{E149CB38-2756-46F8-9851-95ABB30865F4}" srcOrd="0" destOrd="0" presId="urn:microsoft.com/office/officeart/2005/8/layout/hList1"/>
    <dgm:cxn modelId="{D49CE212-7A68-467A-BF23-38FCAD8EE85C}" srcId="{7ED871F3-5ACD-441E-B859-B53A8BB9F3BE}" destId="{57799CC3-71EE-4F50-B885-8EE1DB19C297}" srcOrd="0" destOrd="0" parTransId="{6B67CF6E-2DCE-413C-8631-3511019D042B}" sibTransId="{52168E04-7BF8-4A9E-9AC7-ABB4E76E38CF}"/>
    <dgm:cxn modelId="{5EB1A32D-2BFD-45E4-85FB-A5B3E38615D3}" type="presOf" srcId="{527A24DC-2C47-43B8-8761-1359886CF3D0}" destId="{B39807E1-740A-4CC3-B410-DF3173E235CB}" srcOrd="0" destOrd="0" presId="urn:microsoft.com/office/officeart/2005/8/layout/hList1"/>
    <dgm:cxn modelId="{D3CAED36-1D0D-4D0B-A99F-44D2D62B9E84}" type="presOf" srcId="{7ED8A1E8-0248-4ADF-A340-24662F053A29}" destId="{0D719866-D5EE-4F2B-B577-ECD820FCA736}" srcOrd="0" destOrd="0" presId="urn:microsoft.com/office/officeart/2005/8/layout/hList1"/>
    <dgm:cxn modelId="{3099985D-43AD-4641-A926-8642E12B3B65}" type="presOf" srcId="{0DE4F42A-24E8-4019-B42E-2DEF74ABC880}" destId="{CDC8F3CE-7CFF-45B0-BFBD-62D74C1D7031}" srcOrd="0" destOrd="0" presId="urn:microsoft.com/office/officeart/2005/8/layout/hList1"/>
    <dgm:cxn modelId="{638D3275-9F8B-4372-8981-6B1AD8DC35AD}" srcId="{58D69453-663D-43F5-83DE-B3A0FDE3C3E6}" destId="{25712AC2-C165-4358-9D95-3D41162AA496}" srcOrd="1" destOrd="0" parTransId="{5A5FA45A-A696-4357-B290-F092775635CE}" sibTransId="{00AF841D-57C0-41CC-8184-7F3B42D2F0F6}"/>
    <dgm:cxn modelId="{31EE0879-B769-46D2-92EF-A3AFA42DF3DC}" type="presOf" srcId="{25712AC2-C165-4358-9D95-3D41162AA496}" destId="{0D719866-D5EE-4F2B-B577-ECD820FCA736}" srcOrd="0" destOrd="1" presId="urn:microsoft.com/office/officeart/2005/8/layout/hList1"/>
    <dgm:cxn modelId="{F6136F8B-0E3D-4409-B383-6673DAD926EC}" srcId="{7ED871F3-5ACD-441E-B859-B53A8BB9F3BE}" destId="{527A24DC-2C47-43B8-8761-1359886CF3D0}" srcOrd="1" destOrd="0" parTransId="{D084B237-CCE4-4EAC-A212-9B88C86E631C}" sibTransId="{0B8C9C96-454A-4A63-B4E0-CDE3028D2ECF}"/>
    <dgm:cxn modelId="{E2034CA7-EE86-487E-A9DF-2536735ADB28}" srcId="{527A24DC-2C47-43B8-8761-1359886CF3D0}" destId="{0DE4F42A-24E8-4019-B42E-2DEF74ABC880}" srcOrd="0" destOrd="0" parTransId="{A28CB5F9-7943-4F23-869F-E15541B755E2}" sibTransId="{A41D233E-7F3C-4ABF-A2BF-E944479E0493}"/>
    <dgm:cxn modelId="{D5E879C1-07A6-40FE-8B06-D0ED02D9BE47}" type="presOf" srcId="{57799CC3-71EE-4F50-B885-8EE1DB19C297}" destId="{0B76DCC5-3841-40B4-831F-9EF4AD58DCB8}" srcOrd="0" destOrd="0" presId="urn:microsoft.com/office/officeart/2005/8/layout/hList1"/>
    <dgm:cxn modelId="{388CE5D8-BB27-4D15-8D94-9D5F93AF8AE6}" srcId="{58D69453-663D-43F5-83DE-B3A0FDE3C3E6}" destId="{7ED8A1E8-0248-4ADF-A340-24662F053A29}" srcOrd="0" destOrd="0" parTransId="{778361D1-3C7F-4EEC-8CC6-961F700CC401}" sibTransId="{8D98394B-51D2-4C27-AE24-975CF8822EB1}"/>
    <dgm:cxn modelId="{841318E7-9EB7-4819-9EF9-8FB1DB5842B4}" type="presOf" srcId="{7ED871F3-5ACD-441E-B859-B53A8BB9F3BE}" destId="{02717732-2A3E-4D83-8393-EF1E84ECBF0C}" srcOrd="0" destOrd="0" presId="urn:microsoft.com/office/officeart/2005/8/layout/hList1"/>
    <dgm:cxn modelId="{E4EF8DEF-F913-4318-9DC7-575DF08DBA1C}" type="presOf" srcId="{58D69453-663D-43F5-83DE-B3A0FDE3C3E6}" destId="{666EC47D-7E51-4308-95DB-78A89C6FBF59}" srcOrd="0" destOrd="0" presId="urn:microsoft.com/office/officeart/2005/8/layout/hList1"/>
    <dgm:cxn modelId="{289B35F5-4698-41FC-9F0A-7D76F15E6B3E}" srcId="{57799CC3-71EE-4F50-B885-8EE1DB19C297}" destId="{7AEBA68C-591F-4738-B4D2-C67EE51E93D4}" srcOrd="0" destOrd="0" parTransId="{D21D84AE-3AA0-4034-8B11-61815D9F7D46}" sibTransId="{C2FAFDE1-767B-42A3-91BB-671F1DEF7129}"/>
    <dgm:cxn modelId="{81546CF9-7BD6-46EF-BB55-19DE6A2B79B3}" srcId="{7ED871F3-5ACD-441E-B859-B53A8BB9F3BE}" destId="{58D69453-663D-43F5-83DE-B3A0FDE3C3E6}" srcOrd="2" destOrd="0" parTransId="{9AB7EB3C-7E61-4BFD-B40B-2D68BBA27ACA}" sibTransId="{BC3BD4F1-11E0-4EB6-AD92-B48FE12FA0F0}"/>
    <dgm:cxn modelId="{5005F3AD-E104-4C03-9790-6D1B4A7ED172}" type="presParOf" srcId="{02717732-2A3E-4D83-8393-EF1E84ECBF0C}" destId="{A5EF033B-EA2F-4525-88EA-D3975E92EBB6}" srcOrd="0" destOrd="0" presId="urn:microsoft.com/office/officeart/2005/8/layout/hList1"/>
    <dgm:cxn modelId="{F2622AAF-FB7B-402C-BA2F-702EA1A7A2D4}" type="presParOf" srcId="{A5EF033B-EA2F-4525-88EA-D3975E92EBB6}" destId="{0B76DCC5-3841-40B4-831F-9EF4AD58DCB8}" srcOrd="0" destOrd="0" presId="urn:microsoft.com/office/officeart/2005/8/layout/hList1"/>
    <dgm:cxn modelId="{79F74CF4-3EF6-4433-82D4-5EBEB7F0E40A}" type="presParOf" srcId="{A5EF033B-EA2F-4525-88EA-D3975E92EBB6}" destId="{E149CB38-2756-46F8-9851-95ABB30865F4}" srcOrd="1" destOrd="0" presId="urn:microsoft.com/office/officeart/2005/8/layout/hList1"/>
    <dgm:cxn modelId="{4FCC88DF-CCD4-47C5-B61B-C8A8914FAC2C}" type="presParOf" srcId="{02717732-2A3E-4D83-8393-EF1E84ECBF0C}" destId="{FFC030D1-B0AA-42EB-900E-81152FBAA5E0}" srcOrd="1" destOrd="0" presId="urn:microsoft.com/office/officeart/2005/8/layout/hList1"/>
    <dgm:cxn modelId="{67C85867-3720-44B5-8BE3-354B71A18362}" type="presParOf" srcId="{02717732-2A3E-4D83-8393-EF1E84ECBF0C}" destId="{E9BBCF3E-4928-4F68-A105-576F1E2A5FD8}" srcOrd="2" destOrd="0" presId="urn:microsoft.com/office/officeart/2005/8/layout/hList1"/>
    <dgm:cxn modelId="{D1EF361E-B69C-4089-8055-C84DCC371B9E}" type="presParOf" srcId="{E9BBCF3E-4928-4F68-A105-576F1E2A5FD8}" destId="{B39807E1-740A-4CC3-B410-DF3173E235CB}" srcOrd="0" destOrd="0" presId="urn:microsoft.com/office/officeart/2005/8/layout/hList1"/>
    <dgm:cxn modelId="{57E19D55-711A-4F96-824D-C919E9C2772B}" type="presParOf" srcId="{E9BBCF3E-4928-4F68-A105-576F1E2A5FD8}" destId="{CDC8F3CE-7CFF-45B0-BFBD-62D74C1D7031}" srcOrd="1" destOrd="0" presId="urn:microsoft.com/office/officeart/2005/8/layout/hList1"/>
    <dgm:cxn modelId="{82E27CBC-3672-4A4D-986B-0CD050EC04C8}" type="presParOf" srcId="{02717732-2A3E-4D83-8393-EF1E84ECBF0C}" destId="{A6E295F2-51CE-407B-A145-02D9E1A23B6B}" srcOrd="3" destOrd="0" presId="urn:microsoft.com/office/officeart/2005/8/layout/hList1"/>
    <dgm:cxn modelId="{036B26C0-330B-4875-831F-7F889EE311F0}" type="presParOf" srcId="{02717732-2A3E-4D83-8393-EF1E84ECBF0C}" destId="{79EB2ABE-B90D-4F7D-8246-3C7EC8B9FD1F}" srcOrd="4" destOrd="0" presId="urn:microsoft.com/office/officeart/2005/8/layout/hList1"/>
    <dgm:cxn modelId="{4C1CEF95-54AB-44FD-BB95-2D852920209C}" type="presParOf" srcId="{79EB2ABE-B90D-4F7D-8246-3C7EC8B9FD1F}" destId="{666EC47D-7E51-4308-95DB-78A89C6FBF59}" srcOrd="0" destOrd="0" presId="urn:microsoft.com/office/officeart/2005/8/layout/hList1"/>
    <dgm:cxn modelId="{AE118C0D-0E2E-4314-A455-2A4AD74345AC}" type="presParOf" srcId="{79EB2ABE-B90D-4F7D-8246-3C7EC8B9FD1F}" destId="{0D719866-D5EE-4F2B-B577-ECD820FCA736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B84C2D9-99BE-455B-830D-05EEB4779339}" type="doc">
      <dgm:prSet loTypeId="urn:microsoft.com/office/officeart/2005/8/layout/vProcess5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tr-TR"/>
        </a:p>
      </dgm:t>
    </dgm:pt>
    <dgm:pt modelId="{994E9CA1-F29B-4F5B-939C-012A6CF80E69}">
      <dgm:prSet phldrT="[Metin]"/>
      <dgm:spPr/>
      <dgm:t>
        <a:bodyPr/>
        <a:lstStyle/>
        <a:p>
          <a:r>
            <a:rPr lang="tr-TR" dirty="0">
              <a:latin typeface="Garamond" panose="02020404030301010803" pitchFamily="18" charset="0"/>
            </a:rPr>
            <a:t> Toplu iş sözleşmesi yazılı olarak yapılır.</a:t>
          </a:r>
        </a:p>
      </dgm:t>
    </dgm:pt>
    <dgm:pt modelId="{95416E91-CEAA-4693-9A86-99ED5F596AB6}" type="parTrans" cxnId="{42E469F1-A3B5-486B-AD38-25FA658956E3}">
      <dgm:prSet/>
      <dgm:spPr/>
      <dgm:t>
        <a:bodyPr/>
        <a:lstStyle/>
        <a:p>
          <a:endParaRPr lang="tr-TR"/>
        </a:p>
      </dgm:t>
    </dgm:pt>
    <dgm:pt modelId="{ED87C04E-9A08-489A-8A44-1B4DB4F1670B}" type="sibTrans" cxnId="{42E469F1-A3B5-486B-AD38-25FA658956E3}">
      <dgm:prSet/>
      <dgm:spPr/>
      <dgm:t>
        <a:bodyPr/>
        <a:lstStyle/>
        <a:p>
          <a:endParaRPr lang="tr-TR"/>
        </a:p>
      </dgm:t>
    </dgm:pt>
    <dgm:pt modelId="{E3688A72-BE7D-4FB0-9C64-3070B7D2050A}">
      <dgm:prSet phldrT="[Metin]" custT="1"/>
      <dgm:spPr/>
      <dgm:t>
        <a:bodyPr/>
        <a:lstStyle/>
        <a:p>
          <a:r>
            <a:rPr lang="tr-TR" sz="2800" dirty="0"/>
            <a:t> </a:t>
          </a:r>
          <a:r>
            <a:rPr lang="tr-TR" sz="2800" dirty="0">
              <a:latin typeface="Garamond" panose="02020404030301010803" pitchFamily="18" charset="0"/>
            </a:rPr>
            <a:t>Toplu iş sözleşmesi en az bir ve en çok üç yıl süreli olarak yapılabilir. </a:t>
          </a:r>
        </a:p>
      </dgm:t>
    </dgm:pt>
    <dgm:pt modelId="{5915C286-3164-47A3-90AF-DAA50F1EF8B2}" type="parTrans" cxnId="{CD9AA931-804F-439F-ABD5-12DA9CABD080}">
      <dgm:prSet/>
      <dgm:spPr/>
      <dgm:t>
        <a:bodyPr/>
        <a:lstStyle/>
        <a:p>
          <a:endParaRPr lang="tr-TR"/>
        </a:p>
      </dgm:t>
    </dgm:pt>
    <dgm:pt modelId="{E5FCC906-B3EF-4006-B0EF-0FD1EACA7272}" type="sibTrans" cxnId="{CD9AA931-804F-439F-ABD5-12DA9CABD080}">
      <dgm:prSet/>
      <dgm:spPr/>
      <dgm:t>
        <a:bodyPr/>
        <a:lstStyle/>
        <a:p>
          <a:endParaRPr lang="tr-TR"/>
        </a:p>
      </dgm:t>
    </dgm:pt>
    <dgm:pt modelId="{08ACC2AA-C94C-480E-A31D-FBE6836CB8A9}">
      <dgm:prSet phldrT="[Metin]" custT="1"/>
      <dgm:spPr/>
      <dgm:t>
        <a:bodyPr/>
        <a:lstStyle/>
        <a:p>
          <a:r>
            <a:rPr lang="tr-TR" sz="2600" dirty="0">
              <a:latin typeface="Garamond" panose="02020404030301010803" pitchFamily="18" charset="0"/>
            </a:rPr>
            <a:t>Faaliyetleri bir yıldan az süren işlerde uygulanmak üzere yapılan toplu iş sözleşmelerinin süresi bir yıldan az olabilir. </a:t>
          </a:r>
        </a:p>
      </dgm:t>
    </dgm:pt>
    <dgm:pt modelId="{BF756102-8C29-4FBE-BAFF-4ACDAA874401}" type="parTrans" cxnId="{ABE1BB9F-BD22-4A3A-A591-FDFAEF6FCCB7}">
      <dgm:prSet/>
      <dgm:spPr/>
      <dgm:t>
        <a:bodyPr/>
        <a:lstStyle/>
        <a:p>
          <a:endParaRPr lang="tr-TR"/>
        </a:p>
      </dgm:t>
    </dgm:pt>
    <dgm:pt modelId="{FD66BAF5-F3EF-439F-BCFC-C0DE6F4F3444}" type="sibTrans" cxnId="{ABE1BB9F-BD22-4A3A-A591-FDFAEF6FCCB7}">
      <dgm:prSet/>
      <dgm:spPr/>
      <dgm:t>
        <a:bodyPr/>
        <a:lstStyle/>
        <a:p>
          <a:endParaRPr lang="tr-TR"/>
        </a:p>
      </dgm:t>
    </dgm:pt>
    <dgm:pt modelId="{815C1399-B742-443A-9B5B-C49CA8D13BEF}">
      <dgm:prSet phldrT="[Metin]" custT="1"/>
      <dgm:spPr/>
      <dgm:t>
        <a:bodyPr/>
        <a:lstStyle/>
        <a:p>
          <a:r>
            <a:rPr lang="tr-TR" sz="2400" dirty="0">
              <a:latin typeface="Garamond" panose="02020404030301010803" pitchFamily="18" charset="0"/>
            </a:rPr>
            <a:t>Toplu iş sözleşmesi süresinin bitmesinden önceki yüz yirmi gün içinde, yeni sözleşme için yetki başvurusunda bulunulabilir.</a:t>
          </a:r>
        </a:p>
      </dgm:t>
    </dgm:pt>
    <dgm:pt modelId="{A55E0453-58A8-4AF8-9A44-1B5CCDB0ADA3}" type="parTrans" cxnId="{B8BD62BA-68A0-4E83-BF79-6D55061CEC5D}">
      <dgm:prSet/>
      <dgm:spPr/>
      <dgm:t>
        <a:bodyPr/>
        <a:lstStyle/>
        <a:p>
          <a:endParaRPr lang="tr-TR"/>
        </a:p>
      </dgm:t>
    </dgm:pt>
    <dgm:pt modelId="{42674DDA-50E5-4B82-ACF9-6361ECFE7169}" type="sibTrans" cxnId="{B8BD62BA-68A0-4E83-BF79-6D55061CEC5D}">
      <dgm:prSet/>
      <dgm:spPr/>
      <dgm:t>
        <a:bodyPr/>
        <a:lstStyle/>
        <a:p>
          <a:endParaRPr lang="tr-TR"/>
        </a:p>
      </dgm:t>
    </dgm:pt>
    <dgm:pt modelId="{0CE34560-8131-4864-A848-CE770156E07F}" type="pres">
      <dgm:prSet presAssocID="{1B84C2D9-99BE-455B-830D-05EEB4779339}" presName="outerComposite" presStyleCnt="0">
        <dgm:presLayoutVars>
          <dgm:chMax val="5"/>
          <dgm:dir/>
          <dgm:resizeHandles val="exact"/>
        </dgm:presLayoutVars>
      </dgm:prSet>
      <dgm:spPr/>
    </dgm:pt>
    <dgm:pt modelId="{4D24EB3A-A665-4042-9A60-798E53DEB03F}" type="pres">
      <dgm:prSet presAssocID="{1B84C2D9-99BE-455B-830D-05EEB4779339}" presName="dummyMaxCanvas" presStyleCnt="0">
        <dgm:presLayoutVars/>
      </dgm:prSet>
      <dgm:spPr/>
    </dgm:pt>
    <dgm:pt modelId="{32530A5A-47EE-40AF-9362-DA16CD0A9AE2}" type="pres">
      <dgm:prSet presAssocID="{1B84C2D9-99BE-455B-830D-05EEB4779339}" presName="FourNodes_1" presStyleLbl="node1" presStyleIdx="0" presStyleCnt="4">
        <dgm:presLayoutVars>
          <dgm:bulletEnabled val="1"/>
        </dgm:presLayoutVars>
      </dgm:prSet>
      <dgm:spPr/>
    </dgm:pt>
    <dgm:pt modelId="{DEFDEA07-2906-4CDA-9D3A-9AA0FCA905E0}" type="pres">
      <dgm:prSet presAssocID="{1B84C2D9-99BE-455B-830D-05EEB4779339}" presName="FourNodes_2" presStyleLbl="node1" presStyleIdx="1" presStyleCnt="4">
        <dgm:presLayoutVars>
          <dgm:bulletEnabled val="1"/>
        </dgm:presLayoutVars>
      </dgm:prSet>
      <dgm:spPr/>
    </dgm:pt>
    <dgm:pt modelId="{91E04782-22B6-48A9-903E-364BFF81F97F}" type="pres">
      <dgm:prSet presAssocID="{1B84C2D9-99BE-455B-830D-05EEB4779339}" presName="FourNodes_3" presStyleLbl="node1" presStyleIdx="2" presStyleCnt="4">
        <dgm:presLayoutVars>
          <dgm:bulletEnabled val="1"/>
        </dgm:presLayoutVars>
      </dgm:prSet>
      <dgm:spPr/>
    </dgm:pt>
    <dgm:pt modelId="{D2B48D8F-A755-481E-BB43-3A4DAC2D3964}" type="pres">
      <dgm:prSet presAssocID="{1B84C2D9-99BE-455B-830D-05EEB4779339}" presName="FourNodes_4" presStyleLbl="node1" presStyleIdx="3" presStyleCnt="4">
        <dgm:presLayoutVars>
          <dgm:bulletEnabled val="1"/>
        </dgm:presLayoutVars>
      </dgm:prSet>
      <dgm:spPr/>
    </dgm:pt>
    <dgm:pt modelId="{5DA54298-9D84-4626-A396-B788045DE827}" type="pres">
      <dgm:prSet presAssocID="{1B84C2D9-99BE-455B-830D-05EEB4779339}" presName="FourConn_1-2" presStyleLbl="fgAccFollowNode1" presStyleIdx="0" presStyleCnt="3">
        <dgm:presLayoutVars>
          <dgm:bulletEnabled val="1"/>
        </dgm:presLayoutVars>
      </dgm:prSet>
      <dgm:spPr/>
    </dgm:pt>
    <dgm:pt modelId="{FFC92E0F-7E3B-4B74-B553-ABC683B84E03}" type="pres">
      <dgm:prSet presAssocID="{1B84C2D9-99BE-455B-830D-05EEB4779339}" presName="FourConn_2-3" presStyleLbl="fgAccFollowNode1" presStyleIdx="1" presStyleCnt="3">
        <dgm:presLayoutVars>
          <dgm:bulletEnabled val="1"/>
        </dgm:presLayoutVars>
      </dgm:prSet>
      <dgm:spPr/>
    </dgm:pt>
    <dgm:pt modelId="{64A7CD5F-EBFB-46B2-AB33-B29BB7FFF1E9}" type="pres">
      <dgm:prSet presAssocID="{1B84C2D9-99BE-455B-830D-05EEB4779339}" presName="FourConn_3-4" presStyleLbl="fgAccFollowNode1" presStyleIdx="2" presStyleCnt="3">
        <dgm:presLayoutVars>
          <dgm:bulletEnabled val="1"/>
        </dgm:presLayoutVars>
      </dgm:prSet>
      <dgm:spPr/>
    </dgm:pt>
    <dgm:pt modelId="{59C55410-0F9A-4F2D-9951-67D38C7F4BD3}" type="pres">
      <dgm:prSet presAssocID="{1B84C2D9-99BE-455B-830D-05EEB4779339}" presName="FourNodes_1_text" presStyleLbl="node1" presStyleIdx="3" presStyleCnt="4">
        <dgm:presLayoutVars>
          <dgm:bulletEnabled val="1"/>
        </dgm:presLayoutVars>
      </dgm:prSet>
      <dgm:spPr/>
    </dgm:pt>
    <dgm:pt modelId="{0FC9BCBF-44F3-4146-8E2A-6EA65916F211}" type="pres">
      <dgm:prSet presAssocID="{1B84C2D9-99BE-455B-830D-05EEB4779339}" presName="FourNodes_2_text" presStyleLbl="node1" presStyleIdx="3" presStyleCnt="4">
        <dgm:presLayoutVars>
          <dgm:bulletEnabled val="1"/>
        </dgm:presLayoutVars>
      </dgm:prSet>
      <dgm:spPr/>
    </dgm:pt>
    <dgm:pt modelId="{974AC4E5-4A70-4DE9-9E8F-81AC59B90471}" type="pres">
      <dgm:prSet presAssocID="{1B84C2D9-99BE-455B-830D-05EEB4779339}" presName="FourNodes_3_text" presStyleLbl="node1" presStyleIdx="3" presStyleCnt="4">
        <dgm:presLayoutVars>
          <dgm:bulletEnabled val="1"/>
        </dgm:presLayoutVars>
      </dgm:prSet>
      <dgm:spPr/>
    </dgm:pt>
    <dgm:pt modelId="{DD40401D-D661-4645-B162-16E1C99F0D50}" type="pres">
      <dgm:prSet presAssocID="{1B84C2D9-99BE-455B-830D-05EEB4779339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008A5403-8EBD-49AD-9F50-F4A7BCF482AC}" type="presOf" srcId="{994E9CA1-F29B-4F5B-939C-012A6CF80E69}" destId="{59C55410-0F9A-4F2D-9951-67D38C7F4BD3}" srcOrd="1" destOrd="0" presId="urn:microsoft.com/office/officeart/2005/8/layout/vProcess5"/>
    <dgm:cxn modelId="{04C41C0A-771F-4495-A2EA-A21BDE2F59D9}" type="presOf" srcId="{E5FCC906-B3EF-4006-B0EF-0FD1EACA7272}" destId="{FFC92E0F-7E3B-4B74-B553-ABC683B84E03}" srcOrd="0" destOrd="0" presId="urn:microsoft.com/office/officeart/2005/8/layout/vProcess5"/>
    <dgm:cxn modelId="{D81E2A0A-94D2-4E56-961A-7EA7CFDAB06E}" type="presOf" srcId="{994E9CA1-F29B-4F5B-939C-012A6CF80E69}" destId="{32530A5A-47EE-40AF-9362-DA16CD0A9AE2}" srcOrd="0" destOrd="0" presId="urn:microsoft.com/office/officeart/2005/8/layout/vProcess5"/>
    <dgm:cxn modelId="{ACA0121A-8C53-4AA8-982F-C97B7678FCDB}" type="presOf" srcId="{815C1399-B742-443A-9B5B-C49CA8D13BEF}" destId="{DD40401D-D661-4645-B162-16E1C99F0D50}" srcOrd="1" destOrd="0" presId="urn:microsoft.com/office/officeart/2005/8/layout/vProcess5"/>
    <dgm:cxn modelId="{FDD5A124-287B-4200-AAF3-8218CEEDF59D}" type="presOf" srcId="{815C1399-B742-443A-9B5B-C49CA8D13BEF}" destId="{D2B48D8F-A755-481E-BB43-3A4DAC2D3964}" srcOrd="0" destOrd="0" presId="urn:microsoft.com/office/officeart/2005/8/layout/vProcess5"/>
    <dgm:cxn modelId="{CE364429-3536-4DCD-AC6B-3190D3CB05CD}" type="presOf" srcId="{08ACC2AA-C94C-480E-A31D-FBE6836CB8A9}" destId="{91E04782-22B6-48A9-903E-364BFF81F97F}" srcOrd="0" destOrd="0" presId="urn:microsoft.com/office/officeart/2005/8/layout/vProcess5"/>
    <dgm:cxn modelId="{A0D3A32B-841D-4FC1-8244-4693D54C50C2}" type="presOf" srcId="{E3688A72-BE7D-4FB0-9C64-3070B7D2050A}" destId="{DEFDEA07-2906-4CDA-9D3A-9AA0FCA905E0}" srcOrd="0" destOrd="0" presId="urn:microsoft.com/office/officeart/2005/8/layout/vProcess5"/>
    <dgm:cxn modelId="{CD9AA931-804F-439F-ABD5-12DA9CABD080}" srcId="{1B84C2D9-99BE-455B-830D-05EEB4779339}" destId="{E3688A72-BE7D-4FB0-9C64-3070B7D2050A}" srcOrd="1" destOrd="0" parTransId="{5915C286-3164-47A3-90AF-DAA50F1EF8B2}" sibTransId="{E5FCC906-B3EF-4006-B0EF-0FD1EACA7272}"/>
    <dgm:cxn modelId="{F2D9885F-7D04-4E7C-B600-3F9F4E93F12D}" type="presOf" srcId="{08ACC2AA-C94C-480E-A31D-FBE6836CB8A9}" destId="{974AC4E5-4A70-4DE9-9E8F-81AC59B90471}" srcOrd="1" destOrd="0" presId="urn:microsoft.com/office/officeart/2005/8/layout/vProcess5"/>
    <dgm:cxn modelId="{02182458-97C5-4572-B8F6-B0A421D17F55}" type="presOf" srcId="{E3688A72-BE7D-4FB0-9C64-3070B7D2050A}" destId="{0FC9BCBF-44F3-4146-8E2A-6EA65916F211}" srcOrd="1" destOrd="0" presId="urn:microsoft.com/office/officeart/2005/8/layout/vProcess5"/>
    <dgm:cxn modelId="{ABE1BB9F-BD22-4A3A-A591-FDFAEF6FCCB7}" srcId="{1B84C2D9-99BE-455B-830D-05EEB4779339}" destId="{08ACC2AA-C94C-480E-A31D-FBE6836CB8A9}" srcOrd="2" destOrd="0" parTransId="{BF756102-8C29-4FBE-BAFF-4ACDAA874401}" sibTransId="{FD66BAF5-F3EF-439F-BCFC-C0DE6F4F3444}"/>
    <dgm:cxn modelId="{B8BD62BA-68A0-4E83-BF79-6D55061CEC5D}" srcId="{1B84C2D9-99BE-455B-830D-05EEB4779339}" destId="{815C1399-B742-443A-9B5B-C49CA8D13BEF}" srcOrd="3" destOrd="0" parTransId="{A55E0453-58A8-4AF8-9A44-1B5CCDB0ADA3}" sibTransId="{42674DDA-50E5-4B82-ACF9-6361ECFE7169}"/>
    <dgm:cxn modelId="{37768DD0-0B45-40D9-BEB0-339E78B8BF62}" type="presOf" srcId="{ED87C04E-9A08-489A-8A44-1B4DB4F1670B}" destId="{5DA54298-9D84-4626-A396-B788045DE827}" srcOrd="0" destOrd="0" presId="urn:microsoft.com/office/officeart/2005/8/layout/vProcess5"/>
    <dgm:cxn modelId="{114BFDF0-E752-42E1-A455-36D2BE5DE4DA}" type="presOf" srcId="{1B84C2D9-99BE-455B-830D-05EEB4779339}" destId="{0CE34560-8131-4864-A848-CE770156E07F}" srcOrd="0" destOrd="0" presId="urn:microsoft.com/office/officeart/2005/8/layout/vProcess5"/>
    <dgm:cxn modelId="{42E469F1-A3B5-486B-AD38-25FA658956E3}" srcId="{1B84C2D9-99BE-455B-830D-05EEB4779339}" destId="{994E9CA1-F29B-4F5B-939C-012A6CF80E69}" srcOrd="0" destOrd="0" parTransId="{95416E91-CEAA-4693-9A86-99ED5F596AB6}" sibTransId="{ED87C04E-9A08-489A-8A44-1B4DB4F1670B}"/>
    <dgm:cxn modelId="{D3A989FD-B7DB-4EC5-9154-674824DF07C0}" type="presOf" srcId="{FD66BAF5-F3EF-439F-BCFC-C0DE6F4F3444}" destId="{64A7CD5F-EBFB-46B2-AB33-B29BB7FFF1E9}" srcOrd="0" destOrd="0" presId="urn:microsoft.com/office/officeart/2005/8/layout/vProcess5"/>
    <dgm:cxn modelId="{7665D717-7D5C-4841-91D1-F7B6E979846E}" type="presParOf" srcId="{0CE34560-8131-4864-A848-CE770156E07F}" destId="{4D24EB3A-A665-4042-9A60-798E53DEB03F}" srcOrd="0" destOrd="0" presId="urn:microsoft.com/office/officeart/2005/8/layout/vProcess5"/>
    <dgm:cxn modelId="{B703F2CB-DA80-474A-8547-45D4AA10583B}" type="presParOf" srcId="{0CE34560-8131-4864-A848-CE770156E07F}" destId="{32530A5A-47EE-40AF-9362-DA16CD0A9AE2}" srcOrd="1" destOrd="0" presId="urn:microsoft.com/office/officeart/2005/8/layout/vProcess5"/>
    <dgm:cxn modelId="{A287943B-1735-4714-90D3-59CDE8B7ED67}" type="presParOf" srcId="{0CE34560-8131-4864-A848-CE770156E07F}" destId="{DEFDEA07-2906-4CDA-9D3A-9AA0FCA905E0}" srcOrd="2" destOrd="0" presId="urn:microsoft.com/office/officeart/2005/8/layout/vProcess5"/>
    <dgm:cxn modelId="{3B125B09-81DC-4D82-AC2A-4166F1556855}" type="presParOf" srcId="{0CE34560-8131-4864-A848-CE770156E07F}" destId="{91E04782-22B6-48A9-903E-364BFF81F97F}" srcOrd="3" destOrd="0" presId="urn:microsoft.com/office/officeart/2005/8/layout/vProcess5"/>
    <dgm:cxn modelId="{CB080D56-191F-4C0C-A48B-C04C187FF65B}" type="presParOf" srcId="{0CE34560-8131-4864-A848-CE770156E07F}" destId="{D2B48D8F-A755-481E-BB43-3A4DAC2D3964}" srcOrd="4" destOrd="0" presId="urn:microsoft.com/office/officeart/2005/8/layout/vProcess5"/>
    <dgm:cxn modelId="{9A8759CC-4BAA-470A-BB79-A07CE028BD9F}" type="presParOf" srcId="{0CE34560-8131-4864-A848-CE770156E07F}" destId="{5DA54298-9D84-4626-A396-B788045DE827}" srcOrd="5" destOrd="0" presId="urn:microsoft.com/office/officeart/2005/8/layout/vProcess5"/>
    <dgm:cxn modelId="{89462174-7C29-4701-B004-FC911E9A032A}" type="presParOf" srcId="{0CE34560-8131-4864-A848-CE770156E07F}" destId="{FFC92E0F-7E3B-4B74-B553-ABC683B84E03}" srcOrd="6" destOrd="0" presId="urn:microsoft.com/office/officeart/2005/8/layout/vProcess5"/>
    <dgm:cxn modelId="{83BD887E-49A9-4B6D-B19C-8016A5967A89}" type="presParOf" srcId="{0CE34560-8131-4864-A848-CE770156E07F}" destId="{64A7CD5F-EBFB-46B2-AB33-B29BB7FFF1E9}" srcOrd="7" destOrd="0" presId="urn:microsoft.com/office/officeart/2005/8/layout/vProcess5"/>
    <dgm:cxn modelId="{57EAAB73-9297-4FC6-B1B4-890F5128BC52}" type="presParOf" srcId="{0CE34560-8131-4864-A848-CE770156E07F}" destId="{59C55410-0F9A-4F2D-9951-67D38C7F4BD3}" srcOrd="8" destOrd="0" presId="urn:microsoft.com/office/officeart/2005/8/layout/vProcess5"/>
    <dgm:cxn modelId="{DFC66AAE-266E-4A0E-9D66-714178C2CB4B}" type="presParOf" srcId="{0CE34560-8131-4864-A848-CE770156E07F}" destId="{0FC9BCBF-44F3-4146-8E2A-6EA65916F211}" srcOrd="9" destOrd="0" presId="urn:microsoft.com/office/officeart/2005/8/layout/vProcess5"/>
    <dgm:cxn modelId="{CD520C4C-EDA6-4EEB-9DB3-308B8F18466C}" type="presParOf" srcId="{0CE34560-8131-4864-A848-CE770156E07F}" destId="{974AC4E5-4A70-4DE9-9E8F-81AC59B90471}" srcOrd="10" destOrd="0" presId="urn:microsoft.com/office/officeart/2005/8/layout/vProcess5"/>
    <dgm:cxn modelId="{7000FFD3-4A7D-40FE-B2E4-8EF87C815C7F}" type="presParOf" srcId="{0CE34560-8131-4864-A848-CE770156E07F}" destId="{DD40401D-D661-4645-B162-16E1C99F0D50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34FF8B-B6D2-4A94-8F5D-79C9127B334E}">
      <dsp:nvSpPr>
        <dsp:cNvPr id="0" name=""/>
        <dsp:cNvSpPr/>
      </dsp:nvSpPr>
      <dsp:spPr>
        <a:xfrm rot="10800000">
          <a:off x="1861497" y="533"/>
          <a:ext cx="5645499" cy="1758042"/>
        </a:xfrm>
        <a:prstGeom prst="homePlat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75248" tIns="83820" rIns="156464" bIns="83820" numCol="1" spcCol="1270" anchor="ctr" anchorCtr="0">
          <a:noAutofit/>
        </a:bodyPr>
        <a:lstStyle/>
        <a:p>
          <a:pPr marL="0" lvl="0" indent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200" kern="1200" dirty="0"/>
            <a:t>Toplu iş sözleşmesi hakkı uluslararası sözleşmelerle güvence altına alınmış bir haktır.</a:t>
          </a:r>
        </a:p>
      </dsp:txBody>
      <dsp:txXfrm rot="10800000">
        <a:off x="2301007" y="533"/>
        <a:ext cx="5205989" cy="1758042"/>
      </dsp:txXfrm>
    </dsp:sp>
    <dsp:sp modelId="{26B65D93-AB31-4CC5-A49F-E382C5E5955D}">
      <dsp:nvSpPr>
        <dsp:cNvPr id="0" name=""/>
        <dsp:cNvSpPr/>
      </dsp:nvSpPr>
      <dsp:spPr>
        <a:xfrm>
          <a:off x="982476" y="533"/>
          <a:ext cx="1758042" cy="1758042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C6A87AC-D46E-4221-9D80-A5D0D5131A49}">
      <dsp:nvSpPr>
        <dsp:cNvPr id="0" name=""/>
        <dsp:cNvSpPr/>
      </dsp:nvSpPr>
      <dsp:spPr>
        <a:xfrm rot="10800000">
          <a:off x="1861497" y="2283364"/>
          <a:ext cx="5645499" cy="1758042"/>
        </a:xfrm>
        <a:prstGeom prst="homePlate">
          <a:avLst/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75248" tIns="83820" rIns="156464" bIns="83820" numCol="1" spcCol="1270" anchor="ctr" anchorCtr="0">
          <a:noAutofit/>
        </a:bodyPr>
        <a:lstStyle/>
        <a:p>
          <a:pPr marL="0" lvl="0" indent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200" kern="1200" dirty="0"/>
            <a:t>İşçiler ve işverenler, karşılıklı olarak ekonomik ve sosyal durumlarını ve çalışma şartlarını düzenlemek amacıyla toplu iş sözleşmesi yapma hakkına sahiptirler.</a:t>
          </a:r>
        </a:p>
      </dsp:txBody>
      <dsp:txXfrm rot="10800000">
        <a:off x="2301007" y="2283364"/>
        <a:ext cx="5205989" cy="1758042"/>
      </dsp:txXfrm>
    </dsp:sp>
    <dsp:sp modelId="{75F0160C-3098-41CD-B06B-20F94FF7F650}">
      <dsp:nvSpPr>
        <dsp:cNvPr id="0" name=""/>
        <dsp:cNvSpPr/>
      </dsp:nvSpPr>
      <dsp:spPr>
        <a:xfrm>
          <a:off x="982476" y="2283364"/>
          <a:ext cx="1758042" cy="1758042"/>
        </a:xfrm>
        <a:prstGeom prst="ellipse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18982D-713F-4726-9800-06A4968B50FE}">
      <dsp:nvSpPr>
        <dsp:cNvPr id="0" name=""/>
        <dsp:cNvSpPr/>
      </dsp:nvSpPr>
      <dsp:spPr>
        <a:xfrm>
          <a:off x="0" y="461793"/>
          <a:ext cx="5259227" cy="1138326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200" kern="1200" baseline="0" dirty="0">
              <a:latin typeface="Garamond" panose="02020404030301010803" pitchFamily="18" charset="0"/>
            </a:rPr>
            <a:t>İş sözleşmesinin yapılmasına ilişkin hükümler </a:t>
          </a:r>
        </a:p>
      </dsp:txBody>
      <dsp:txXfrm>
        <a:off x="55568" y="517361"/>
        <a:ext cx="5148091" cy="1027190"/>
      </dsp:txXfrm>
    </dsp:sp>
    <dsp:sp modelId="{EE75DCED-D1D5-4714-9F13-1962C1204711}">
      <dsp:nvSpPr>
        <dsp:cNvPr id="0" name=""/>
        <dsp:cNvSpPr/>
      </dsp:nvSpPr>
      <dsp:spPr>
        <a:xfrm>
          <a:off x="0" y="1930583"/>
          <a:ext cx="5259227" cy="1187550"/>
        </a:xfrm>
        <a:prstGeom prst="round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200" kern="1200" baseline="0" dirty="0">
              <a:latin typeface="Garamond" panose="02020404030301010803" pitchFamily="18" charset="0"/>
            </a:rPr>
            <a:t>İş sözleşmesinin içeriğine ilişkin hükümler</a:t>
          </a:r>
        </a:p>
      </dsp:txBody>
      <dsp:txXfrm>
        <a:off x="57971" y="1988554"/>
        <a:ext cx="5143285" cy="1071608"/>
      </dsp:txXfrm>
    </dsp:sp>
    <dsp:sp modelId="{6E5A0D26-1CAE-4CBC-8F4E-D9A0662EA07A}">
      <dsp:nvSpPr>
        <dsp:cNvPr id="0" name=""/>
        <dsp:cNvSpPr/>
      </dsp:nvSpPr>
      <dsp:spPr>
        <a:xfrm>
          <a:off x="0" y="2505520"/>
          <a:ext cx="5259227" cy="9604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6980" tIns="73660" rIns="412496" bIns="73660" numCol="1" spcCol="1270" anchor="t" anchorCtr="0">
          <a:noAutofit/>
        </a:bodyPr>
        <a:lstStyle/>
        <a:p>
          <a:pPr marL="285750" lvl="1" indent="-285750" algn="l" defTabSz="20002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tr-TR" sz="4500" kern="1200" baseline="0" dirty="0">
            <a:latin typeface="Garamond" panose="02020404030301010803" pitchFamily="18" charset="0"/>
          </a:endParaRPr>
        </a:p>
      </dsp:txBody>
      <dsp:txXfrm>
        <a:off x="0" y="2505520"/>
        <a:ext cx="5259227" cy="960480"/>
      </dsp:txXfrm>
    </dsp:sp>
    <dsp:sp modelId="{E16AB258-9B60-4132-8282-C1A0417052A5}">
      <dsp:nvSpPr>
        <dsp:cNvPr id="0" name=""/>
        <dsp:cNvSpPr/>
      </dsp:nvSpPr>
      <dsp:spPr>
        <a:xfrm>
          <a:off x="0" y="3424622"/>
          <a:ext cx="5259227" cy="1187550"/>
        </a:xfrm>
        <a:prstGeom prst="round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200" kern="1200" baseline="0" dirty="0">
              <a:latin typeface="Garamond" panose="02020404030301010803" pitchFamily="18" charset="0"/>
            </a:rPr>
            <a:t>İş sözleşmesinin sona ermesine ilişkin hükümler</a:t>
          </a:r>
        </a:p>
      </dsp:txBody>
      <dsp:txXfrm>
        <a:off x="57971" y="3482593"/>
        <a:ext cx="5143285" cy="107160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7A77CC-B801-4F78-9A3D-F5500A09F086}">
      <dsp:nvSpPr>
        <dsp:cNvPr id="0" name=""/>
        <dsp:cNvSpPr/>
      </dsp:nvSpPr>
      <dsp:spPr>
        <a:xfrm>
          <a:off x="0" y="250162"/>
          <a:ext cx="5029415" cy="1227699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000" kern="1200" dirty="0">
              <a:solidFill>
                <a:schemeClr val="bg1"/>
              </a:solidFill>
              <a:latin typeface="Garamond" panose="02020404030301010803" pitchFamily="18" charset="0"/>
              <a:cs typeface="Times New Roman" panose="02020603050405020304" pitchFamily="18" charset="0"/>
            </a:rPr>
            <a:t>Sözleşme taraflarının hakları ve borçlarına ilişkin hükümlerdir.</a:t>
          </a:r>
        </a:p>
      </dsp:txBody>
      <dsp:txXfrm>
        <a:off x="59931" y="310093"/>
        <a:ext cx="4909553" cy="1107837"/>
      </dsp:txXfrm>
    </dsp:sp>
    <dsp:sp modelId="{C83B0331-0E76-4D96-9325-4F1D404E76F9}">
      <dsp:nvSpPr>
        <dsp:cNvPr id="0" name=""/>
        <dsp:cNvSpPr/>
      </dsp:nvSpPr>
      <dsp:spPr>
        <a:xfrm>
          <a:off x="0" y="1690035"/>
          <a:ext cx="5029415" cy="1151047"/>
        </a:xfrm>
        <a:prstGeom prst="round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200" kern="1200" dirty="0">
              <a:solidFill>
                <a:schemeClr val="bg1"/>
              </a:solidFill>
              <a:latin typeface="Garamond" panose="02020404030301010803" pitchFamily="18" charset="0"/>
              <a:cs typeface="Times New Roman" panose="02020603050405020304" pitchFamily="18" charset="0"/>
            </a:rPr>
            <a:t>Sözleşmenin uygulanması ve denetimi</a:t>
          </a:r>
        </a:p>
      </dsp:txBody>
      <dsp:txXfrm>
        <a:off x="56189" y="1746224"/>
        <a:ext cx="4917037" cy="1038669"/>
      </dsp:txXfrm>
    </dsp:sp>
    <dsp:sp modelId="{6EAB0ADD-054E-42F3-B0F8-72184487C9E7}">
      <dsp:nvSpPr>
        <dsp:cNvPr id="0" name=""/>
        <dsp:cNvSpPr/>
      </dsp:nvSpPr>
      <dsp:spPr>
        <a:xfrm>
          <a:off x="0" y="3072507"/>
          <a:ext cx="5029415" cy="1235025"/>
        </a:xfrm>
        <a:prstGeom prst="round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200" kern="1200" dirty="0">
              <a:solidFill>
                <a:schemeClr val="bg1"/>
              </a:solidFill>
              <a:latin typeface="Garamond" panose="02020404030301010803" pitchFamily="18" charset="0"/>
              <a:cs typeface="Times New Roman" panose="02020603050405020304" pitchFamily="18" charset="0"/>
            </a:rPr>
            <a:t>Uyuşmazlıkların çözümü için başvurulacak yolları </a:t>
          </a:r>
          <a:endParaRPr lang="tr-TR" sz="3200" kern="1200" dirty="0"/>
        </a:p>
      </dsp:txBody>
      <dsp:txXfrm>
        <a:off x="60289" y="3132796"/>
        <a:ext cx="4908837" cy="111444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B4E130-E4BF-4EDD-8B40-F3A9CE26D482}">
      <dsp:nvSpPr>
        <dsp:cNvPr id="0" name=""/>
        <dsp:cNvSpPr/>
      </dsp:nvSpPr>
      <dsp:spPr>
        <a:xfrm>
          <a:off x="2182" y="1000110"/>
          <a:ext cx="4095055" cy="2047527"/>
        </a:xfrm>
        <a:prstGeom prst="rect">
          <a:avLst/>
        </a:prstGeom>
        <a:solidFill>
          <a:schemeClr val="accent3">
            <a:shade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200" kern="1200" dirty="0">
              <a:latin typeface="Garamond" panose="02020404030301010803" pitchFamily="18" charset="0"/>
            </a:rPr>
            <a:t>işyerlerinde yer alan işçiler</a:t>
          </a:r>
        </a:p>
      </dsp:txBody>
      <dsp:txXfrm>
        <a:off x="2182" y="1000110"/>
        <a:ext cx="4095055" cy="2047527"/>
      </dsp:txXfrm>
    </dsp:sp>
    <dsp:sp modelId="{E8FF42BB-0B2F-41BE-9AAD-1D568B59ED5A}">
      <dsp:nvSpPr>
        <dsp:cNvPr id="0" name=""/>
        <dsp:cNvSpPr/>
      </dsp:nvSpPr>
      <dsp:spPr>
        <a:xfrm>
          <a:off x="4957200" y="1000110"/>
          <a:ext cx="4095055" cy="2047527"/>
        </a:xfrm>
        <a:prstGeom prst="rect">
          <a:avLst/>
        </a:prstGeom>
        <a:solidFill>
          <a:schemeClr val="accent3">
            <a:shade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200" kern="1200" dirty="0">
              <a:latin typeface="Garamond" panose="02020404030301010803" pitchFamily="18" charset="0"/>
            </a:rPr>
            <a:t>işkolu düzeyinde, aynı işverene ait bütün işyerlerindeki işçiler</a:t>
          </a:r>
        </a:p>
      </dsp:txBody>
      <dsp:txXfrm>
        <a:off x="4957200" y="1000110"/>
        <a:ext cx="4095055" cy="204752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0EF237-6329-4B15-9CC4-7DB596AE67BE}">
      <dsp:nvSpPr>
        <dsp:cNvPr id="0" name=""/>
        <dsp:cNvSpPr/>
      </dsp:nvSpPr>
      <dsp:spPr>
        <a:xfrm>
          <a:off x="3006" y="99895"/>
          <a:ext cx="2931220" cy="54720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900" kern="1200" baseline="0" dirty="0">
              <a:latin typeface="Garamond" panose="02020404030301010803" pitchFamily="18" charset="0"/>
            </a:rPr>
            <a:t>İşyeri Toplu İş Sözleşmesi</a:t>
          </a:r>
        </a:p>
      </dsp:txBody>
      <dsp:txXfrm>
        <a:off x="3006" y="99895"/>
        <a:ext cx="2931220" cy="547200"/>
      </dsp:txXfrm>
    </dsp:sp>
    <dsp:sp modelId="{9F536A7F-0119-430B-802D-D003327F3894}">
      <dsp:nvSpPr>
        <dsp:cNvPr id="0" name=""/>
        <dsp:cNvSpPr/>
      </dsp:nvSpPr>
      <dsp:spPr>
        <a:xfrm>
          <a:off x="3006" y="647095"/>
          <a:ext cx="2931220" cy="3269466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1900" kern="1200" baseline="0" dirty="0">
              <a:latin typeface="Garamond" panose="02020404030301010803" pitchFamily="18" charset="0"/>
            </a:rPr>
            <a:t>Aynı işkolunda tek bir işyeri adına yapılan sözleşmedir.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1900" kern="1200" baseline="0" dirty="0">
              <a:latin typeface="Garamond" panose="02020404030301010803" pitchFamily="18" charset="0"/>
            </a:rPr>
            <a:t>Toplu iş sözleşmesi imzalanabilecek en küçük birim.</a:t>
          </a:r>
        </a:p>
      </dsp:txBody>
      <dsp:txXfrm>
        <a:off x="3006" y="647095"/>
        <a:ext cx="2931220" cy="3269466"/>
      </dsp:txXfrm>
    </dsp:sp>
    <dsp:sp modelId="{D1CFBF81-08FE-4834-8E2C-5826CB2D3B92}">
      <dsp:nvSpPr>
        <dsp:cNvPr id="0" name=""/>
        <dsp:cNvSpPr/>
      </dsp:nvSpPr>
      <dsp:spPr>
        <a:xfrm>
          <a:off x="3344597" y="99895"/>
          <a:ext cx="2931220" cy="547200"/>
        </a:xfrm>
        <a:prstGeom prst="rect">
          <a:avLst/>
        </a:prstGeom>
        <a:solidFill>
          <a:schemeClr val="accent3">
            <a:hueOff val="1355300"/>
            <a:satOff val="50000"/>
            <a:lumOff val="-7353"/>
            <a:alphaOff val="0"/>
          </a:schemeClr>
        </a:solidFill>
        <a:ln w="12700" cap="flat" cmpd="sng" algn="ctr">
          <a:solidFill>
            <a:schemeClr val="accent3">
              <a:hueOff val="1355300"/>
              <a:satOff val="50000"/>
              <a:lumOff val="-735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900" kern="1200" baseline="0" dirty="0">
              <a:latin typeface="Garamond" panose="02020404030301010803" pitchFamily="18" charset="0"/>
            </a:rPr>
            <a:t>İşletme Toplu İş Sözleşmesi</a:t>
          </a:r>
        </a:p>
      </dsp:txBody>
      <dsp:txXfrm>
        <a:off x="3344597" y="99895"/>
        <a:ext cx="2931220" cy="547200"/>
      </dsp:txXfrm>
    </dsp:sp>
    <dsp:sp modelId="{46C9825A-6F7A-4C28-9F1E-E1E976558F56}">
      <dsp:nvSpPr>
        <dsp:cNvPr id="0" name=""/>
        <dsp:cNvSpPr/>
      </dsp:nvSpPr>
      <dsp:spPr>
        <a:xfrm>
          <a:off x="3344597" y="647095"/>
          <a:ext cx="2931220" cy="3269466"/>
        </a:xfrm>
        <a:prstGeom prst="rect">
          <a:avLst/>
        </a:prstGeom>
        <a:solidFill>
          <a:schemeClr val="accent3">
            <a:tint val="40000"/>
            <a:alpha val="90000"/>
            <a:hueOff val="1014570"/>
            <a:satOff val="50000"/>
            <a:lumOff val="89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1014570"/>
              <a:satOff val="50000"/>
              <a:lumOff val="89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1900" kern="1200" baseline="0" dirty="0">
              <a:latin typeface="Garamond" panose="02020404030301010803" pitchFamily="18" charset="0"/>
            </a:rPr>
            <a:t>Bir gerçek veya tüzel kişiye veya kamu kurumuna ve kuruluşuna ait aynı işkolunda birden fazla işyerini kapsayan sözleşmelerdir. 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1900" kern="1200" baseline="0" dirty="0">
              <a:latin typeface="Garamond" panose="02020404030301010803" pitchFamily="18" charset="0"/>
            </a:rPr>
            <a:t>Zorunlu nitelik taşır.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1900" kern="1200" baseline="0" dirty="0">
              <a:latin typeface="Garamond" panose="02020404030301010803" pitchFamily="18" charset="0"/>
            </a:rPr>
            <a:t>Kanundaki ‘işletme’ ifadesi bir işverenin aynı işkolunda birden çok işyerini ifade etmek için kullanılmıştır.</a:t>
          </a:r>
        </a:p>
      </dsp:txBody>
      <dsp:txXfrm>
        <a:off x="3344597" y="647095"/>
        <a:ext cx="2931220" cy="3269466"/>
      </dsp:txXfrm>
    </dsp:sp>
    <dsp:sp modelId="{8B206393-BE74-44D0-897A-745D3E5A8BED}">
      <dsp:nvSpPr>
        <dsp:cNvPr id="0" name=""/>
        <dsp:cNvSpPr/>
      </dsp:nvSpPr>
      <dsp:spPr>
        <a:xfrm>
          <a:off x="6686189" y="99895"/>
          <a:ext cx="2931220" cy="547200"/>
        </a:xfrm>
        <a:prstGeom prst="rect">
          <a:avLst/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2700" cap="flat" cmpd="sng" algn="ctr">
          <a:solidFill>
            <a:schemeClr val="accent3">
              <a:hueOff val="2710599"/>
              <a:satOff val="100000"/>
              <a:lumOff val="-1470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900" kern="1200" baseline="0" dirty="0">
              <a:latin typeface="Garamond" panose="02020404030301010803" pitchFamily="18" charset="0"/>
            </a:rPr>
            <a:t>Grup Toplu İş Sözleşmesi</a:t>
          </a:r>
        </a:p>
      </dsp:txBody>
      <dsp:txXfrm>
        <a:off x="6686189" y="99895"/>
        <a:ext cx="2931220" cy="547200"/>
      </dsp:txXfrm>
    </dsp:sp>
    <dsp:sp modelId="{D60DD7EC-EBC0-40B7-89D8-5A8DBDF86666}">
      <dsp:nvSpPr>
        <dsp:cNvPr id="0" name=""/>
        <dsp:cNvSpPr/>
      </dsp:nvSpPr>
      <dsp:spPr>
        <a:xfrm>
          <a:off x="6686189" y="647095"/>
          <a:ext cx="2931220" cy="3269466"/>
        </a:xfrm>
        <a:prstGeom prst="rect">
          <a:avLst/>
        </a:prstGeom>
        <a:solidFill>
          <a:schemeClr val="accent3">
            <a:tint val="40000"/>
            <a:alpha val="90000"/>
            <a:hueOff val="2029141"/>
            <a:satOff val="100000"/>
            <a:lumOff val="1779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2029141"/>
              <a:satOff val="100000"/>
              <a:lumOff val="177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1900" kern="1200" baseline="0" dirty="0">
              <a:latin typeface="Garamond" panose="02020404030301010803" pitchFamily="18" charset="0"/>
            </a:rPr>
            <a:t>İşçi sendikası ile işveren sendikası arasında birden çok üye işverene ait aynı işkolunda kurulu işyerleri ve işletmeleri kapsamak üzere yapılan sözleşmedir.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1900" kern="1200" baseline="0" dirty="0">
              <a:latin typeface="Garamond" panose="02020404030301010803" pitchFamily="18" charset="0"/>
            </a:rPr>
            <a:t>Rıza temeline dayalı bir sözleşmedir.</a:t>
          </a:r>
        </a:p>
      </dsp:txBody>
      <dsp:txXfrm>
        <a:off x="6686189" y="647095"/>
        <a:ext cx="2931220" cy="326946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76DCC5-3841-40B4-831F-9EF4AD58DCB8}">
      <dsp:nvSpPr>
        <dsp:cNvPr id="0" name=""/>
        <dsp:cNvSpPr/>
      </dsp:nvSpPr>
      <dsp:spPr>
        <a:xfrm>
          <a:off x="3094" y="75242"/>
          <a:ext cx="3017313" cy="78151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93472" rIns="163576" bIns="93472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300" kern="1200" dirty="0">
              <a:latin typeface="Garamond" panose="02020404030301010803" pitchFamily="18" charset="0"/>
            </a:rPr>
            <a:t>İşyeri Toplu İş Sözleşmesi</a:t>
          </a:r>
        </a:p>
      </dsp:txBody>
      <dsp:txXfrm>
        <a:off x="3094" y="75242"/>
        <a:ext cx="3017313" cy="781514"/>
      </dsp:txXfrm>
    </dsp:sp>
    <dsp:sp modelId="{E149CB38-2756-46F8-9851-95ABB30865F4}">
      <dsp:nvSpPr>
        <dsp:cNvPr id="0" name=""/>
        <dsp:cNvSpPr/>
      </dsp:nvSpPr>
      <dsp:spPr>
        <a:xfrm>
          <a:off x="3094" y="856757"/>
          <a:ext cx="3017313" cy="2755250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682" tIns="122682" rIns="163576" bIns="184023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2300" kern="1200" dirty="0">
              <a:latin typeface="Garamond" panose="02020404030301010803" pitchFamily="18" charset="0"/>
            </a:rPr>
            <a:t>İşyerinin bağlı bulunduğu Çalışma ve İş Kurumu İl Müdürlüğü</a:t>
          </a:r>
        </a:p>
      </dsp:txBody>
      <dsp:txXfrm>
        <a:off x="3094" y="856757"/>
        <a:ext cx="3017313" cy="2755250"/>
      </dsp:txXfrm>
    </dsp:sp>
    <dsp:sp modelId="{B39807E1-740A-4CC3-B410-DF3173E235CB}">
      <dsp:nvSpPr>
        <dsp:cNvPr id="0" name=""/>
        <dsp:cNvSpPr/>
      </dsp:nvSpPr>
      <dsp:spPr>
        <a:xfrm>
          <a:off x="3442832" y="75242"/>
          <a:ext cx="3017313" cy="781514"/>
        </a:xfrm>
        <a:prstGeom prst="rect">
          <a:avLst/>
        </a:prstGeom>
        <a:solidFill>
          <a:schemeClr val="accent3">
            <a:hueOff val="1355300"/>
            <a:satOff val="50000"/>
            <a:lumOff val="-7353"/>
            <a:alphaOff val="0"/>
          </a:schemeClr>
        </a:solidFill>
        <a:ln w="12700" cap="flat" cmpd="sng" algn="ctr">
          <a:solidFill>
            <a:schemeClr val="accent3">
              <a:hueOff val="1355300"/>
              <a:satOff val="50000"/>
              <a:lumOff val="-735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93472" rIns="163576" bIns="93472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300" kern="1200" dirty="0">
              <a:latin typeface="Garamond" panose="02020404030301010803" pitchFamily="18" charset="0"/>
            </a:rPr>
            <a:t>İşletme Toplu İş Sözleşmesi</a:t>
          </a:r>
        </a:p>
      </dsp:txBody>
      <dsp:txXfrm>
        <a:off x="3442832" y="75242"/>
        <a:ext cx="3017313" cy="781514"/>
      </dsp:txXfrm>
    </dsp:sp>
    <dsp:sp modelId="{CDC8F3CE-7CFF-45B0-BFBD-62D74C1D7031}">
      <dsp:nvSpPr>
        <dsp:cNvPr id="0" name=""/>
        <dsp:cNvSpPr/>
      </dsp:nvSpPr>
      <dsp:spPr>
        <a:xfrm>
          <a:off x="3442832" y="856757"/>
          <a:ext cx="3017313" cy="2755250"/>
        </a:xfrm>
        <a:prstGeom prst="rect">
          <a:avLst/>
        </a:prstGeom>
        <a:solidFill>
          <a:schemeClr val="accent3">
            <a:tint val="40000"/>
            <a:alpha val="90000"/>
            <a:hueOff val="1014570"/>
            <a:satOff val="50000"/>
            <a:lumOff val="89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1014570"/>
              <a:satOff val="50000"/>
              <a:lumOff val="89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682" tIns="122682" rIns="163576" bIns="184023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2300" kern="1200" dirty="0">
              <a:latin typeface="Garamond" panose="02020404030301010803" pitchFamily="18" charset="0"/>
            </a:rPr>
            <a:t>İşletme merkezinin bağlı bulunduğu Çalışma ve İş Kurumu İl Müdürlüğü</a:t>
          </a:r>
        </a:p>
      </dsp:txBody>
      <dsp:txXfrm>
        <a:off x="3442832" y="856757"/>
        <a:ext cx="3017313" cy="2755250"/>
      </dsp:txXfrm>
    </dsp:sp>
    <dsp:sp modelId="{666EC47D-7E51-4308-95DB-78A89C6FBF59}">
      <dsp:nvSpPr>
        <dsp:cNvPr id="0" name=""/>
        <dsp:cNvSpPr/>
      </dsp:nvSpPr>
      <dsp:spPr>
        <a:xfrm>
          <a:off x="6882569" y="75242"/>
          <a:ext cx="3017313" cy="781514"/>
        </a:xfrm>
        <a:prstGeom prst="rect">
          <a:avLst/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2700" cap="flat" cmpd="sng" algn="ctr">
          <a:solidFill>
            <a:schemeClr val="accent3">
              <a:hueOff val="2710599"/>
              <a:satOff val="100000"/>
              <a:lumOff val="-1470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93472" rIns="163576" bIns="93472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300" kern="1200" dirty="0">
              <a:latin typeface="Garamond" panose="02020404030301010803" pitchFamily="18" charset="0"/>
            </a:rPr>
            <a:t>Grup Toplu İş Sözleşmesi</a:t>
          </a:r>
        </a:p>
      </dsp:txBody>
      <dsp:txXfrm>
        <a:off x="6882569" y="75242"/>
        <a:ext cx="3017313" cy="781514"/>
      </dsp:txXfrm>
    </dsp:sp>
    <dsp:sp modelId="{0D719866-D5EE-4F2B-B577-ECD820FCA736}">
      <dsp:nvSpPr>
        <dsp:cNvPr id="0" name=""/>
        <dsp:cNvSpPr/>
      </dsp:nvSpPr>
      <dsp:spPr>
        <a:xfrm>
          <a:off x="6882569" y="856757"/>
          <a:ext cx="3017313" cy="2755250"/>
        </a:xfrm>
        <a:prstGeom prst="rect">
          <a:avLst/>
        </a:prstGeom>
        <a:solidFill>
          <a:schemeClr val="accent3">
            <a:tint val="40000"/>
            <a:alpha val="90000"/>
            <a:hueOff val="2029141"/>
            <a:satOff val="100000"/>
            <a:lumOff val="1779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2029141"/>
              <a:satOff val="100000"/>
              <a:lumOff val="177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682" tIns="122682" rIns="163576" bIns="184023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2300" kern="1200" dirty="0">
              <a:latin typeface="Garamond" panose="02020404030301010803" pitchFamily="18" charset="0"/>
            </a:rPr>
            <a:t>Aynı İl Müdürlüğünün yetki alanında ise Çalışma ve İş Kurumu İl Müdürlüğü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2300" kern="1200" dirty="0">
              <a:latin typeface="Garamond" panose="02020404030301010803" pitchFamily="18" charset="0"/>
            </a:rPr>
            <a:t>Birden fazla İl Müdürlüğünün yetki alanında ise </a:t>
          </a:r>
          <a:r>
            <a:rPr lang="tr-TR" sz="2300" kern="1200" dirty="0">
              <a:solidFill>
                <a:srgbClr val="FF0000"/>
              </a:solidFill>
              <a:latin typeface="Garamond" panose="02020404030301010803" pitchFamily="18" charset="0"/>
            </a:rPr>
            <a:t>Bakanlık</a:t>
          </a:r>
        </a:p>
      </dsp:txBody>
      <dsp:txXfrm>
        <a:off x="6882569" y="856757"/>
        <a:ext cx="3017313" cy="275525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530A5A-47EE-40AF-9362-DA16CD0A9AE2}">
      <dsp:nvSpPr>
        <dsp:cNvPr id="0" name=""/>
        <dsp:cNvSpPr/>
      </dsp:nvSpPr>
      <dsp:spPr>
        <a:xfrm>
          <a:off x="0" y="0"/>
          <a:ext cx="7859456" cy="99270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300" kern="1200" dirty="0">
              <a:latin typeface="Garamond" panose="02020404030301010803" pitchFamily="18" charset="0"/>
            </a:rPr>
            <a:t> Toplu iş sözleşmesi yazılı olarak yapılır.</a:t>
          </a:r>
        </a:p>
      </dsp:txBody>
      <dsp:txXfrm>
        <a:off x="29075" y="29075"/>
        <a:ext cx="6704370" cy="934551"/>
      </dsp:txXfrm>
    </dsp:sp>
    <dsp:sp modelId="{DEFDEA07-2906-4CDA-9D3A-9AA0FCA905E0}">
      <dsp:nvSpPr>
        <dsp:cNvPr id="0" name=""/>
        <dsp:cNvSpPr/>
      </dsp:nvSpPr>
      <dsp:spPr>
        <a:xfrm>
          <a:off x="658229" y="1173192"/>
          <a:ext cx="7859456" cy="992701"/>
        </a:xfrm>
        <a:prstGeom prst="roundRect">
          <a:avLst>
            <a:gd name="adj" fmla="val 10000"/>
          </a:avLst>
        </a:prstGeom>
        <a:solidFill>
          <a:schemeClr val="accent3">
            <a:hueOff val="903533"/>
            <a:satOff val="33333"/>
            <a:lumOff val="-490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800" kern="1200" dirty="0"/>
            <a:t> </a:t>
          </a:r>
          <a:r>
            <a:rPr lang="tr-TR" sz="2800" kern="1200" dirty="0">
              <a:latin typeface="Garamond" panose="02020404030301010803" pitchFamily="18" charset="0"/>
            </a:rPr>
            <a:t>Toplu iş sözleşmesi en az bir ve en çok üç yıl süreli olarak yapılabilir. </a:t>
          </a:r>
        </a:p>
      </dsp:txBody>
      <dsp:txXfrm>
        <a:off x="687304" y="1202267"/>
        <a:ext cx="6497820" cy="934551"/>
      </dsp:txXfrm>
    </dsp:sp>
    <dsp:sp modelId="{91E04782-22B6-48A9-903E-364BFF81F97F}">
      <dsp:nvSpPr>
        <dsp:cNvPr id="0" name=""/>
        <dsp:cNvSpPr/>
      </dsp:nvSpPr>
      <dsp:spPr>
        <a:xfrm>
          <a:off x="1306634" y="2346385"/>
          <a:ext cx="7859456" cy="992701"/>
        </a:xfrm>
        <a:prstGeom prst="roundRect">
          <a:avLst>
            <a:gd name="adj" fmla="val 10000"/>
          </a:avLst>
        </a:prstGeom>
        <a:solidFill>
          <a:schemeClr val="accent3">
            <a:hueOff val="1807066"/>
            <a:satOff val="66667"/>
            <a:lumOff val="-980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600" kern="1200" dirty="0">
              <a:latin typeface="Garamond" panose="02020404030301010803" pitchFamily="18" charset="0"/>
            </a:rPr>
            <a:t>Faaliyetleri bir yıldan az süren işlerde uygulanmak üzere yapılan toplu iş sözleşmelerinin süresi bir yıldan az olabilir. </a:t>
          </a:r>
        </a:p>
      </dsp:txBody>
      <dsp:txXfrm>
        <a:off x="1335709" y="2375460"/>
        <a:ext cx="6507644" cy="934551"/>
      </dsp:txXfrm>
    </dsp:sp>
    <dsp:sp modelId="{D2B48D8F-A755-481E-BB43-3A4DAC2D3964}">
      <dsp:nvSpPr>
        <dsp:cNvPr id="0" name=""/>
        <dsp:cNvSpPr/>
      </dsp:nvSpPr>
      <dsp:spPr>
        <a:xfrm>
          <a:off x="1964863" y="3519577"/>
          <a:ext cx="7859456" cy="992701"/>
        </a:xfrm>
        <a:prstGeom prst="roundRect">
          <a:avLst>
            <a:gd name="adj" fmla="val 10000"/>
          </a:avLst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400" kern="1200" dirty="0">
              <a:latin typeface="Garamond" panose="02020404030301010803" pitchFamily="18" charset="0"/>
            </a:rPr>
            <a:t>Toplu iş sözleşmesi süresinin bitmesinden önceki yüz yirmi gün içinde, yeni sözleşme için yetki başvurusunda bulunulabilir.</a:t>
          </a:r>
        </a:p>
      </dsp:txBody>
      <dsp:txXfrm>
        <a:off x="1993938" y="3548652"/>
        <a:ext cx="6497820" cy="934551"/>
      </dsp:txXfrm>
    </dsp:sp>
    <dsp:sp modelId="{5DA54298-9D84-4626-A396-B788045DE827}">
      <dsp:nvSpPr>
        <dsp:cNvPr id="0" name=""/>
        <dsp:cNvSpPr/>
      </dsp:nvSpPr>
      <dsp:spPr>
        <a:xfrm>
          <a:off x="7214200" y="760319"/>
          <a:ext cx="645255" cy="645255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r-TR" sz="2900" kern="1200"/>
        </a:p>
      </dsp:txBody>
      <dsp:txXfrm>
        <a:off x="7359382" y="760319"/>
        <a:ext cx="354891" cy="485554"/>
      </dsp:txXfrm>
    </dsp:sp>
    <dsp:sp modelId="{FFC92E0F-7E3B-4B74-B553-ABC683B84E03}">
      <dsp:nvSpPr>
        <dsp:cNvPr id="0" name=""/>
        <dsp:cNvSpPr/>
      </dsp:nvSpPr>
      <dsp:spPr>
        <a:xfrm>
          <a:off x="7872429" y="1933511"/>
          <a:ext cx="645255" cy="645255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1014570"/>
            <a:satOff val="50000"/>
            <a:lumOff val="89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1014570"/>
              <a:satOff val="50000"/>
              <a:lumOff val="89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r-TR" sz="2900" kern="1200"/>
        </a:p>
      </dsp:txBody>
      <dsp:txXfrm>
        <a:off x="8017611" y="1933511"/>
        <a:ext cx="354891" cy="485554"/>
      </dsp:txXfrm>
    </dsp:sp>
    <dsp:sp modelId="{64A7CD5F-EBFB-46B2-AB33-B29BB7FFF1E9}">
      <dsp:nvSpPr>
        <dsp:cNvPr id="0" name=""/>
        <dsp:cNvSpPr/>
      </dsp:nvSpPr>
      <dsp:spPr>
        <a:xfrm>
          <a:off x="8520834" y="3106704"/>
          <a:ext cx="645255" cy="645255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2029141"/>
            <a:satOff val="100000"/>
            <a:lumOff val="1779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2029141"/>
              <a:satOff val="100000"/>
              <a:lumOff val="177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r-TR" sz="2900" kern="1200"/>
        </a:p>
      </dsp:txBody>
      <dsp:txXfrm>
        <a:off x="8666016" y="3106704"/>
        <a:ext cx="354891" cy="4855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76EF2A-9998-46A7-808C-CA89EF8F50B9}" type="datetimeFigureOut">
              <a:rPr lang="tr-TR" smtClean="0"/>
              <a:t>29.03.2022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1C0E60-C396-40E7-B949-5FAB180CD2E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84593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11AAB-CE8F-4F20-B9B0-D5B94F4616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F46EB4-B099-45AF-9C02-444C324E8E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794BB4-00FF-48BF-BA69-2D992CC2CA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DFDA1-A0F2-48BD-B515-8256603C4D19}" type="datetimeFigureOut">
              <a:rPr lang="tr-TR" smtClean="0"/>
              <a:t>29.03.2022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9CF095-B7A8-4351-8506-148760CE7D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0F981B-43BC-4E51-AA45-5496F3226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AC6B3-F78B-4D0A-A881-57FC568D774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4358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3B0510-8936-43EC-8606-AA30994CF6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909A98-B61D-40EA-9652-230DC52CBE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D051F0-79E2-40D5-A577-50D2DAB91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DFDA1-A0F2-48BD-B515-8256603C4D19}" type="datetimeFigureOut">
              <a:rPr lang="tr-TR" smtClean="0"/>
              <a:t>29.03.2022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B7A9E7-06BD-496F-9D29-11C26B462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7BE74C-F56A-4D5A-83DF-3CD1BB3C4B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AC6B3-F78B-4D0A-A881-57FC568D774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5614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32C7ECF-A959-439F-A135-557AC004E2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3BE6CE-0207-458E-A62B-75387DDFE7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FB6702-C3C1-40EA-9D47-BD306591B9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DFDA1-A0F2-48BD-B515-8256603C4D19}" type="datetimeFigureOut">
              <a:rPr lang="tr-TR" smtClean="0"/>
              <a:t>29.03.2022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FF30D8-5F10-4925-92EC-161EB63EA8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15B463-6EC2-477F-B0C8-3B0DC8A6C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AC6B3-F78B-4D0A-A881-57FC568D774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02366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8610600" y="6354063"/>
            <a:ext cx="2743200" cy="365125"/>
          </a:xfrm>
        </p:spPr>
        <p:txBody>
          <a:bodyPr/>
          <a:lstStyle>
            <a:lvl1pPr>
              <a:defRPr sz="1400" b="1">
                <a:solidFill>
                  <a:schemeClr val="bg1"/>
                </a:solidFill>
                <a:latin typeface="Garamond" panose="02020404030301010803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885776FF-AC16-4B72-9C8A-C6C7B834E379}" type="slidenum">
              <a:rPr lang="tr-TR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r>
              <a:rPr lang="tr-TR" dirty="0">
                <a:solidFill>
                  <a:prstClr val="white"/>
                </a:solidFill>
              </a:rPr>
              <a:t>/61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1882882" y="221381"/>
            <a:ext cx="9659753" cy="1238302"/>
          </a:xfrm>
        </p:spPr>
        <p:txBody>
          <a:bodyPr>
            <a:normAutofit/>
          </a:bodyPr>
          <a:lstStyle>
            <a:lvl1pPr>
              <a:defRPr sz="3600" b="1" baseline="0">
                <a:solidFill>
                  <a:schemeClr val="bg1"/>
                </a:solidFill>
                <a:latin typeface="Garamond" panose="02020404030301010803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/>
              <a:t>YANSI BAŞLIĞI</a:t>
            </a:r>
            <a:endParaRPr lang="en-US" dirty="0"/>
          </a:p>
        </p:txBody>
      </p:sp>
      <p:sp>
        <p:nvSpPr>
          <p:cNvPr id="10" name="İçerik Yer Tutucusu 2"/>
          <p:cNvSpPr>
            <a:spLocks noGrp="1"/>
          </p:cNvSpPr>
          <p:nvPr>
            <p:ph idx="1" hasCustomPrompt="1"/>
          </p:nvPr>
        </p:nvSpPr>
        <p:spPr>
          <a:xfrm>
            <a:off x="618067" y="1681932"/>
            <a:ext cx="10515600" cy="4351338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pPr>
              <a:buClr>
                <a:srgbClr val="9D1D1D"/>
              </a:buClr>
              <a:buFont typeface="Wingdings" panose="05000000000000000000" pitchFamily="2" charset="2"/>
              <a:buChar char="v"/>
            </a:pPr>
            <a:r>
              <a:rPr lang="tr-TR" sz="2800" dirty="0">
                <a:latin typeface="Garamond" panose="02020404030301010803" pitchFamily="18" charset="0"/>
                <a:cs typeface="Arial" panose="020B0604020202020204" pitchFamily="34" charset="0"/>
              </a:rPr>
              <a:t> </a:t>
            </a:r>
          </a:p>
          <a:p>
            <a:pPr>
              <a:buClr>
                <a:srgbClr val="9D1D1D"/>
              </a:buClr>
              <a:buFont typeface="Wingdings" panose="05000000000000000000" pitchFamily="2" charset="2"/>
              <a:buChar char="v"/>
            </a:pPr>
            <a:r>
              <a:rPr lang="tr-TR" sz="2800" dirty="0">
                <a:latin typeface="Garamond" panose="02020404030301010803" pitchFamily="18" charset="0"/>
                <a:cs typeface="Arial" panose="020B0604020202020204" pitchFamily="34" charset="0"/>
              </a:rPr>
              <a:t> </a:t>
            </a:r>
          </a:p>
          <a:p>
            <a:pPr>
              <a:buClr>
                <a:srgbClr val="9D1D1D"/>
              </a:buClr>
              <a:buFont typeface="Wingdings" panose="05000000000000000000" pitchFamily="2" charset="2"/>
              <a:buChar char="v"/>
            </a:pPr>
            <a:r>
              <a:rPr lang="tr-TR" sz="2800" dirty="0">
                <a:latin typeface="Garamond" panose="02020404030301010803" pitchFamily="18" charset="0"/>
                <a:cs typeface="Arial" panose="020B0604020202020204" pitchFamily="34" charset="0"/>
              </a:rPr>
              <a:t> </a:t>
            </a:r>
          </a:p>
          <a:p>
            <a:pPr>
              <a:buClr>
                <a:srgbClr val="9D1D1D"/>
              </a:buClr>
              <a:buFont typeface="Wingdings" panose="05000000000000000000" pitchFamily="2" charset="2"/>
              <a:buChar char="v"/>
            </a:pPr>
            <a:r>
              <a:rPr lang="tr-TR" sz="2800" dirty="0">
                <a:latin typeface="Garamond" panose="02020404030301010803" pitchFamily="18" charset="0"/>
                <a:cs typeface="Arial" panose="020B0604020202020204" pitchFamily="34" charset="0"/>
              </a:rPr>
              <a:t> </a:t>
            </a:r>
          </a:p>
          <a:p>
            <a:pPr>
              <a:buClr>
                <a:srgbClr val="9D1D1D"/>
              </a:buClr>
              <a:buFont typeface="Wingdings" panose="05000000000000000000" pitchFamily="2" charset="2"/>
              <a:buChar char="v"/>
            </a:pPr>
            <a:r>
              <a:rPr lang="tr-TR" sz="2800" dirty="0">
                <a:latin typeface="Garamond" panose="02020404030301010803" pitchFamily="18" charset="0"/>
                <a:cs typeface="Arial" panose="020B0604020202020204" pitchFamily="34" charset="0"/>
              </a:rPr>
              <a:t> </a:t>
            </a:r>
          </a:p>
          <a:p>
            <a:pPr>
              <a:buClr>
                <a:srgbClr val="9D1D1D"/>
              </a:buClr>
              <a:buFont typeface="Wingdings" panose="05000000000000000000" pitchFamily="2" charset="2"/>
              <a:buChar char="v"/>
            </a:pPr>
            <a:r>
              <a:rPr lang="tr-TR" sz="2800" dirty="0">
                <a:latin typeface="Garamond" panose="02020404030301010803" pitchFamily="18" charset="0"/>
                <a:cs typeface="Arial" panose="020B0604020202020204" pitchFamily="34" charset="0"/>
              </a:rPr>
              <a:t> </a:t>
            </a:r>
          </a:p>
          <a:p>
            <a:pPr>
              <a:buClr>
                <a:srgbClr val="9D1D1D"/>
              </a:buClr>
              <a:buFont typeface="Wingdings" panose="05000000000000000000" pitchFamily="2" charset="2"/>
              <a:buChar char="v"/>
            </a:pPr>
            <a:r>
              <a:rPr lang="tr-TR" sz="2800" dirty="0">
                <a:latin typeface="Garamond" panose="02020404030301010803" pitchFamily="18" charset="0"/>
                <a:cs typeface="Arial" panose="020B0604020202020204" pitchFamily="34" charset="0"/>
              </a:rPr>
              <a:t> </a:t>
            </a:r>
          </a:p>
          <a:p>
            <a:pPr>
              <a:buClr>
                <a:srgbClr val="9D1D1D"/>
              </a:buClr>
              <a:buFont typeface="Wingdings" panose="05000000000000000000" pitchFamily="2" charset="2"/>
              <a:buChar char="v"/>
            </a:pPr>
            <a:r>
              <a:rPr lang="tr-TR" sz="2800" dirty="0">
                <a:latin typeface="Garamond" panose="02020404030301010803" pitchFamily="18" charset="0"/>
                <a:cs typeface="Arial" panose="020B0604020202020204" pitchFamily="34" charset="0"/>
              </a:rPr>
              <a:t> </a:t>
            </a:r>
          </a:p>
          <a:p>
            <a:pPr>
              <a:buClr>
                <a:srgbClr val="9D1D1D"/>
              </a:buClr>
              <a:buFont typeface="Wingdings" panose="05000000000000000000" pitchFamily="2" charset="2"/>
              <a:buChar char="v"/>
            </a:pPr>
            <a:r>
              <a:rPr lang="tr-TR" sz="2800" dirty="0">
                <a:latin typeface="Garamond" panose="02020404030301010803" pitchFamily="18" charset="0"/>
                <a:cs typeface="Arial" panose="020B0604020202020204" pitchFamily="34" charset="0"/>
              </a:rPr>
              <a:t> </a:t>
            </a:r>
          </a:p>
          <a:p>
            <a:pPr>
              <a:buClr>
                <a:srgbClr val="9D1D1D"/>
              </a:buClr>
              <a:buFont typeface="Wingdings" panose="05000000000000000000" pitchFamily="2" charset="2"/>
              <a:buChar char="v"/>
            </a:pPr>
            <a:endParaRPr lang="tr-TR" sz="2800" dirty="0">
              <a:latin typeface="Garamond" panose="02020404030301010803" pitchFamily="18" charset="0"/>
              <a:cs typeface="Arial" panose="020B0604020202020204" pitchFamily="34" charset="0"/>
            </a:endParaRPr>
          </a:p>
          <a:p>
            <a:pPr>
              <a:buClr>
                <a:srgbClr val="9D1D1D"/>
              </a:buClr>
              <a:buFont typeface="Wingdings" panose="05000000000000000000" pitchFamily="2" charset="2"/>
              <a:buChar char="v"/>
            </a:pPr>
            <a:endParaRPr lang="tr-TR" sz="2800" dirty="0">
              <a:latin typeface="Garamond" panose="02020404030301010803" pitchFamily="18" charset="0"/>
              <a:cs typeface="Arial" panose="020B0604020202020204" pitchFamily="34" charset="0"/>
            </a:endParaRPr>
          </a:p>
          <a:p>
            <a:pPr>
              <a:buClr>
                <a:srgbClr val="9D1D1D"/>
              </a:buClr>
              <a:buFont typeface="Wingdings" panose="05000000000000000000" pitchFamily="2" charset="2"/>
              <a:buChar char="v"/>
            </a:pPr>
            <a:endParaRPr lang="tr-TR" sz="2800" dirty="0">
              <a:latin typeface="Garamond" panose="02020404030301010803" pitchFamily="18" charset="0"/>
              <a:cs typeface="Arial" panose="020B0604020202020204" pitchFamily="34" charset="0"/>
            </a:endParaRPr>
          </a:p>
          <a:p>
            <a:pPr>
              <a:buClr>
                <a:srgbClr val="9D1D1D"/>
              </a:buClr>
              <a:buFont typeface="Wingdings" panose="05000000000000000000" pitchFamily="2" charset="2"/>
              <a:buChar char="v"/>
            </a:pPr>
            <a:endParaRPr lang="tr-TR" sz="2800" dirty="0">
              <a:latin typeface="Garamond" panose="02020404030301010803" pitchFamily="18" charset="0"/>
              <a:cs typeface="Arial" panose="020B0604020202020204" pitchFamily="34" charset="0"/>
            </a:endParaRPr>
          </a:p>
          <a:p>
            <a:pPr>
              <a:buClr>
                <a:srgbClr val="9D1D1D"/>
              </a:buClr>
              <a:buFont typeface="Wingdings" panose="05000000000000000000" pitchFamily="2" charset="2"/>
              <a:buChar char="v"/>
            </a:pPr>
            <a:endParaRPr lang="tr-TR" sz="2800" dirty="0">
              <a:latin typeface="Garamond" panose="02020404030301010803" pitchFamily="18" charset="0"/>
              <a:cs typeface="Arial" panose="020B0604020202020204" pitchFamily="34" charset="0"/>
            </a:endParaRPr>
          </a:p>
          <a:p>
            <a:pPr>
              <a:buClr>
                <a:srgbClr val="9D1D1D"/>
              </a:buClr>
              <a:buFont typeface="Wingdings" panose="05000000000000000000" pitchFamily="2" charset="2"/>
              <a:buChar char="v"/>
            </a:pPr>
            <a:endParaRPr lang="tr-TR" sz="2800" dirty="0">
              <a:latin typeface="Garamond" panose="02020404030301010803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6888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E9692C-ACC3-4284-9EEC-B93A2FB1AB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3166E9-F2C6-49E9-BE0B-4E5C6D7C6B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576947-9CB7-455E-B74E-84D314FDF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DFDA1-A0F2-48BD-B515-8256603C4D19}" type="datetimeFigureOut">
              <a:rPr lang="tr-TR" smtClean="0"/>
              <a:t>29.03.2022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E87FE3-385D-49CB-B282-297B936D9A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705011-E1BD-4F99-9F03-3B9096119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AC6B3-F78B-4D0A-A881-57FC568D774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5095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0D9D07-C3D2-40D4-A0AC-F36322D8C4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006857-D8E7-4C8B-89E6-3739AD3858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6832B9-7CF3-4994-BA22-D2D5352BA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DFDA1-A0F2-48BD-B515-8256603C4D19}" type="datetimeFigureOut">
              <a:rPr lang="tr-TR" smtClean="0"/>
              <a:t>29.03.2022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1C64E7-12D3-4ACF-9549-AFE85CF390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E21D02-2119-45BB-BC00-5310F2F4CE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AC6B3-F78B-4D0A-A881-57FC568D774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9782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8886C7-80A4-415D-8403-F815F46714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6EA1C8-ECAD-4A35-A7F4-A2B6622477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48CD6C-CDD4-4EAC-A79E-B838167AAD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8CC1C9-1D7F-41FD-86A2-5C93EAEC72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DFDA1-A0F2-48BD-B515-8256603C4D19}" type="datetimeFigureOut">
              <a:rPr lang="tr-TR" smtClean="0"/>
              <a:t>29.03.2022</a:t>
            </a:fld>
            <a:endParaRPr lang="tr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B4EA06-9077-4B52-8B59-CCF364001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0A283E-8E14-40EE-8702-C94B666B1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AC6B3-F78B-4D0A-A881-57FC568D774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042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1B8BB5-C3E2-4305-8D17-84FFF52A18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AA54F1-1E5F-4B84-8AC5-C14E8557ED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71DD45-4723-4E1F-A038-1920BF3F2F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72A935B-0C4C-4284-B677-FD8F922113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E2774DF-BD4C-4346-939E-AC8EAB610F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8C5DA4C-BC03-4767-80AE-CFA6A4199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DFDA1-A0F2-48BD-B515-8256603C4D19}" type="datetimeFigureOut">
              <a:rPr lang="tr-TR" smtClean="0"/>
              <a:t>29.03.2022</a:t>
            </a:fld>
            <a:endParaRPr lang="tr-T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B9DD9F7-DDA8-40E8-8111-6A69160AE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0622CD3-0F19-4B13-804E-000C71C8E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AC6B3-F78B-4D0A-A881-57FC568D774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3097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6C3FD8-0289-4653-AC7F-30A68AB67A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B3FE656-E5E3-4CBA-891C-A25A2EB9DA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DFDA1-A0F2-48BD-B515-8256603C4D19}" type="datetimeFigureOut">
              <a:rPr lang="tr-TR" smtClean="0"/>
              <a:t>29.03.2022</a:t>
            </a:fld>
            <a:endParaRPr lang="tr-T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5D2A193-6821-40FF-AA54-CB6EE57D2D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697864-EC39-4577-BD89-A9957782E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AC6B3-F78B-4D0A-A881-57FC568D774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1108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7DC4A3-02B1-45E5-BBCC-825B39FC33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DFDA1-A0F2-48BD-B515-8256603C4D19}" type="datetimeFigureOut">
              <a:rPr lang="tr-TR" smtClean="0"/>
              <a:t>29.03.2022</a:t>
            </a:fld>
            <a:endParaRPr lang="tr-T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92011C1-50D4-4951-81EF-CFE52999CD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9B2C6-0EF2-4F50-84DA-295154130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AC6B3-F78B-4D0A-A881-57FC568D774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8136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E943FA-6306-40BA-8FF5-B7E00B283C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C07692-C3EA-4A43-9E58-54DBEA5CCD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E4A746-D873-4D80-A436-C380205C8A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203DF9-9EAF-4899-87B7-FAF3BF1504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DFDA1-A0F2-48BD-B515-8256603C4D19}" type="datetimeFigureOut">
              <a:rPr lang="tr-TR" smtClean="0"/>
              <a:t>29.03.2022</a:t>
            </a:fld>
            <a:endParaRPr lang="tr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DECFA7-377C-4A1F-9140-D2AEA125B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5CB9E8-5C06-4899-86B6-F4AB4C5D4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AC6B3-F78B-4D0A-A881-57FC568D774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5511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E3F971-A180-4C30-80BA-9D99236BA7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0C9901C-9E9A-462D-BF28-1E50827257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6C71A6-8D4A-4242-88C9-D297FCF8E2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2808FC-D605-4D30-AF34-7943889C22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DFDA1-A0F2-48BD-B515-8256603C4D19}" type="datetimeFigureOut">
              <a:rPr lang="tr-TR" smtClean="0"/>
              <a:t>29.03.2022</a:t>
            </a:fld>
            <a:endParaRPr lang="tr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90D969-3B29-4B3B-9495-ABFDEF91F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41ED34-A650-455E-8D9E-6B1A4BBF72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AC6B3-F78B-4D0A-A881-57FC568D774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5964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0E057D5-01E3-44B9-83AB-8B1CEA2393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91C244-8826-4644-A5C6-5CC75F2E56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EC9E5D-0A3E-4773-BA01-F6B89BBEFE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ADFDA1-A0F2-48BD-B515-8256603C4D19}" type="datetimeFigureOut">
              <a:rPr lang="tr-TR" smtClean="0"/>
              <a:t>29.03.2022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5FCFCA-2259-4D56-87A0-AB84D2502F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3B15C3-F845-4DD7-9622-CF0DDACBB8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2AC6B3-F78B-4D0A-A881-57FC568D774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450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65" r:id="rId2"/>
    <p:sldLayoutId id="2147483766" r:id="rId3"/>
    <p:sldLayoutId id="2147483767" r:id="rId4"/>
    <p:sldLayoutId id="2147483768" r:id="rId5"/>
    <p:sldLayoutId id="2147483769" r:id="rId6"/>
    <p:sldLayoutId id="2147483770" r:id="rId7"/>
    <p:sldLayoutId id="2147483771" r:id="rId8"/>
    <p:sldLayoutId id="2147483772" r:id="rId9"/>
    <p:sldLayoutId id="2147483773" r:id="rId10"/>
    <p:sldLayoutId id="2147483774" r:id="rId11"/>
    <p:sldLayoutId id="2147483775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5776FF-AC16-4B72-9C8A-C6C7B834E379}" type="slidenum">
              <a:rPr lang="tr-TR" smtClean="0">
                <a:solidFill>
                  <a:prstClr val="white"/>
                </a:solidFill>
              </a:rPr>
              <a:pPr>
                <a:defRPr/>
              </a:pPr>
              <a:t>1</a:t>
            </a:fld>
            <a:r>
              <a:rPr lang="tr-TR">
                <a:solidFill>
                  <a:prstClr val="white"/>
                </a:solidFill>
              </a:rPr>
              <a:t>/61</a:t>
            </a:r>
            <a:endParaRPr lang="tr-TR" dirty="0">
              <a:solidFill>
                <a:prstClr val="white"/>
              </a:solidFill>
            </a:endParaRPr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688258" y="221381"/>
            <a:ext cx="10854377" cy="1238302"/>
          </a:xfrm>
        </p:spPr>
        <p:txBody>
          <a:bodyPr/>
          <a:lstStyle/>
          <a:p>
            <a:r>
              <a:rPr lang="tr-TR" dirty="0">
                <a:solidFill>
                  <a:schemeClr val="tx1"/>
                </a:solidFill>
              </a:rPr>
              <a:t>Toplu İş Sözleşmesi Tanımı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>
          <a:xfrm>
            <a:off x="521351" y="1731204"/>
            <a:ext cx="6266310" cy="4351338"/>
          </a:xfrm>
        </p:spPr>
        <p:txBody>
          <a:bodyPr/>
          <a:lstStyle/>
          <a:p>
            <a:pPr lvl="0" algn="just">
              <a:buClr>
                <a:srgbClr val="9D1D1D"/>
              </a:buClr>
              <a:buFont typeface="Wingdings" panose="05000000000000000000" pitchFamily="2" charset="2"/>
              <a:buChar char="v"/>
            </a:pPr>
            <a:r>
              <a:rPr lang="tr-TR" sz="2400" dirty="0">
                <a:solidFill>
                  <a:prstClr val="black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 İş sözleşmesinin yapılması, içeriği ve sona ermesine ilişkin hususları düzenlemek üzere işçi sendikası ile işveren sendikası veya sendika üyesi olmayan işveren arasında yapılan sözleşmeye </a:t>
            </a:r>
            <a:r>
              <a:rPr lang="tr-TR" sz="24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toplu iş sözleşmesi</a:t>
            </a:r>
            <a:r>
              <a:rPr lang="tr-TR" sz="2400" dirty="0">
                <a:solidFill>
                  <a:prstClr val="black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 denir.</a:t>
            </a:r>
          </a:p>
          <a:p>
            <a:pPr lvl="0" algn="just">
              <a:buClr>
                <a:srgbClr val="9D1D1D"/>
              </a:buClr>
              <a:buFont typeface="Wingdings" panose="05000000000000000000" pitchFamily="2" charset="2"/>
              <a:buChar char="v"/>
            </a:pPr>
            <a:endParaRPr lang="tr-TR" sz="2400" dirty="0">
              <a:solidFill>
                <a:prstClr val="black"/>
              </a:solidFill>
              <a:latin typeface="Garamond" panose="02020404030301010803" pitchFamily="18" charset="0"/>
              <a:cs typeface="Times New Roman" panose="02020603050405020304" pitchFamily="18" charset="0"/>
            </a:endParaRPr>
          </a:p>
          <a:p>
            <a:pPr lvl="0" algn="just">
              <a:buClr>
                <a:srgbClr val="9D1D1D"/>
              </a:buClr>
              <a:buFont typeface="Wingdings" panose="05000000000000000000" pitchFamily="2" charset="2"/>
              <a:buChar char="v"/>
            </a:pPr>
            <a:r>
              <a:rPr lang="tr-TR" sz="2400" dirty="0">
                <a:solidFill>
                  <a:prstClr val="black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Toplu iş sözleşmesi, tarafların karşılıklı hak ve borçları ile sözleşmenin uygulanması ve denetimini ve uyuşmazlıkların çözümü için başvurulacak yolları düzenleyen hükümleri de içerebilir.</a:t>
            </a:r>
          </a:p>
          <a:p>
            <a:pPr lvl="0">
              <a:buClr>
                <a:srgbClr val="9D1D1D"/>
              </a:buClr>
              <a:buFont typeface="Wingdings" panose="05000000000000000000" pitchFamily="2" charset="2"/>
              <a:buChar char="v"/>
            </a:pPr>
            <a:endParaRPr lang="tr-TR" sz="2800" dirty="0">
              <a:solidFill>
                <a:prstClr val="black"/>
              </a:solidFill>
              <a:latin typeface="Garamond" panose="02020404030301010803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dirty="0"/>
          </a:p>
        </p:txBody>
      </p:sp>
      <p:pic>
        <p:nvPicPr>
          <p:cNvPr id="7" name="Resim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7614" y="1731204"/>
            <a:ext cx="3640896" cy="3640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10094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5776FF-AC16-4B72-9C8A-C6C7B834E379}" type="slidenum">
              <a:rPr lang="tr-TR" smtClean="0">
                <a:solidFill>
                  <a:prstClr val="white"/>
                </a:solidFill>
              </a:rPr>
              <a:pPr>
                <a:defRPr/>
              </a:pPr>
              <a:t>10</a:t>
            </a:fld>
            <a:r>
              <a:rPr lang="tr-TR">
                <a:solidFill>
                  <a:prstClr val="white"/>
                </a:solidFill>
              </a:rPr>
              <a:t>/61</a:t>
            </a:r>
            <a:endParaRPr lang="tr-TR" dirty="0">
              <a:solidFill>
                <a:prstClr val="white"/>
              </a:solidFill>
            </a:endParaRPr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450390" y="221381"/>
            <a:ext cx="11092245" cy="1238302"/>
          </a:xfrm>
        </p:spPr>
        <p:txBody>
          <a:bodyPr/>
          <a:lstStyle/>
          <a:p>
            <a:r>
              <a:rPr lang="tr-TR" dirty="0">
                <a:solidFill>
                  <a:schemeClr val="tx1"/>
                </a:solidFill>
              </a:rPr>
              <a:t>Toplu İş Sözleşmesi ve Süresi</a:t>
            </a:r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</p:nvPr>
        </p:nvGraphicFramePr>
        <p:xfrm>
          <a:off x="450390" y="1731205"/>
          <a:ext cx="9824320" cy="45122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737226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5776FF-AC16-4B72-9C8A-C6C7B834E379}" type="slidenum">
              <a:rPr lang="tr-TR" smtClean="0">
                <a:solidFill>
                  <a:prstClr val="white"/>
                </a:solidFill>
              </a:rPr>
              <a:pPr>
                <a:defRPr/>
              </a:pPr>
              <a:t>11</a:t>
            </a:fld>
            <a:r>
              <a:rPr lang="tr-TR">
                <a:solidFill>
                  <a:prstClr val="white"/>
                </a:solidFill>
              </a:rPr>
              <a:t>/61</a:t>
            </a:r>
            <a:endParaRPr lang="tr-TR" dirty="0">
              <a:solidFill>
                <a:prstClr val="white"/>
              </a:solidFill>
            </a:endParaRPr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618068" y="221381"/>
            <a:ext cx="10924568" cy="1238302"/>
          </a:xfrm>
        </p:spPr>
        <p:txBody>
          <a:bodyPr>
            <a:normAutofit/>
          </a:bodyPr>
          <a:lstStyle/>
          <a:p>
            <a:r>
              <a:rPr lang="tr-TR" sz="3200" dirty="0">
                <a:solidFill>
                  <a:schemeClr val="tx1"/>
                </a:solidFill>
              </a:rPr>
              <a:t>Toplu İş Sözleşmesi Hükmü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>
          <a:xfrm>
            <a:off x="618067" y="1681932"/>
            <a:ext cx="6969695" cy="4351338"/>
          </a:xfrm>
        </p:spPr>
        <p:txBody>
          <a:bodyPr/>
          <a:lstStyle/>
          <a:p>
            <a:pPr lvl="0" algn="just">
              <a:buClr>
                <a:srgbClr val="9D1D1D"/>
              </a:buClr>
              <a:buFont typeface="Wingdings" panose="05000000000000000000" pitchFamily="2" charset="2"/>
              <a:buChar char="v"/>
            </a:pPr>
            <a:r>
              <a:rPr lang="tr-TR" sz="2800" dirty="0">
                <a:solidFill>
                  <a:prstClr val="black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 Toplu iş sözleşmesinde aksi belirtilmedikçe iş sözleşmeleri toplu iş sözleşmesine aykırı olamaz.</a:t>
            </a:r>
          </a:p>
          <a:p>
            <a:pPr lvl="0" algn="just">
              <a:buClr>
                <a:srgbClr val="9D1D1D"/>
              </a:buClr>
              <a:buFont typeface="Wingdings" panose="05000000000000000000" pitchFamily="2" charset="2"/>
              <a:buChar char="v"/>
            </a:pPr>
            <a:r>
              <a:rPr lang="tr-TR" sz="2800" dirty="0">
                <a:solidFill>
                  <a:prstClr val="black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   İş sözleşmelerinin toplu iş sözleşmesine aykırı hükümlerinin yerini toplu iş sözleşmesindeki hükümler alır. </a:t>
            </a:r>
          </a:p>
          <a:p>
            <a:pPr lvl="0" algn="just">
              <a:buClr>
                <a:srgbClr val="9D1D1D"/>
              </a:buClr>
              <a:buFont typeface="Wingdings" panose="05000000000000000000" pitchFamily="2" charset="2"/>
              <a:buChar char="v"/>
            </a:pPr>
            <a:r>
              <a:rPr lang="tr-TR" sz="2800" dirty="0">
                <a:solidFill>
                  <a:prstClr val="black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 Toplu iş sözleşmesinde iş sözleşmelerine aykırı hükümlerin bulunması hâlinde ise iş sözleşmesinin işçi yararına olan hükümleri geçerli olacaktır.</a:t>
            </a: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82354" y="2107326"/>
            <a:ext cx="3141837" cy="2813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1176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5776FF-AC16-4B72-9C8A-C6C7B834E379}" type="slidenum">
              <a:rPr lang="tr-TR" smtClean="0">
                <a:solidFill>
                  <a:prstClr val="white"/>
                </a:solidFill>
              </a:rPr>
              <a:pPr>
                <a:defRPr/>
              </a:pPr>
              <a:t>12</a:t>
            </a:fld>
            <a:r>
              <a:rPr lang="tr-TR">
                <a:solidFill>
                  <a:prstClr val="white"/>
                </a:solidFill>
              </a:rPr>
              <a:t>/61</a:t>
            </a:r>
            <a:endParaRPr lang="tr-TR" dirty="0">
              <a:solidFill>
                <a:prstClr val="white"/>
              </a:solidFill>
            </a:endParaRPr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637618" y="221381"/>
            <a:ext cx="10905018" cy="1238302"/>
          </a:xfrm>
        </p:spPr>
        <p:txBody>
          <a:bodyPr>
            <a:normAutofit/>
          </a:bodyPr>
          <a:lstStyle/>
          <a:p>
            <a:r>
              <a:rPr lang="tr-TR" sz="3200" dirty="0">
                <a:solidFill>
                  <a:schemeClr val="tx1"/>
                </a:solidFill>
              </a:rPr>
              <a:t>Toplu İş Sözleşmesinin Art Etkisi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>
          <a:xfrm>
            <a:off x="4651750" y="1809784"/>
            <a:ext cx="7019140" cy="4351338"/>
          </a:xfrm>
        </p:spPr>
        <p:txBody>
          <a:bodyPr/>
          <a:lstStyle/>
          <a:p>
            <a:pPr lvl="0" algn="just">
              <a:buClr>
                <a:srgbClr val="9D1D1D"/>
              </a:buClr>
              <a:buFont typeface="Wingdings" panose="05000000000000000000" pitchFamily="2" charset="2"/>
              <a:buChar char="v"/>
            </a:pPr>
            <a:r>
              <a:rPr lang="tr-TR" sz="3200" dirty="0">
                <a:solidFill>
                  <a:prstClr val="black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Sona eren toplu iş sözleşmesi hükümlerinin belirli bir süre etkisini devam ettirmesidir.</a:t>
            </a:r>
          </a:p>
          <a:p>
            <a:pPr lvl="0" algn="just">
              <a:buClr>
                <a:srgbClr val="9D1D1D"/>
              </a:buClr>
              <a:buFont typeface="Wingdings" panose="05000000000000000000" pitchFamily="2" charset="2"/>
              <a:buChar char="v"/>
            </a:pPr>
            <a:r>
              <a:rPr lang="tr-TR" sz="3200" dirty="0">
                <a:solidFill>
                  <a:prstClr val="black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 Yeni bir toplu iş sözleşmesi yapılıp yürürlüğe koyuluncaya kadar geçen ara dönem için işçilerin toplu iş sözleşmesinden yararlanmaya devam eder.  </a:t>
            </a:r>
          </a:p>
          <a:p>
            <a:pPr lvl="0" algn="just">
              <a:buClr>
                <a:srgbClr val="9D1D1D"/>
              </a:buClr>
              <a:buFont typeface="Wingdings" panose="05000000000000000000" pitchFamily="2" charset="2"/>
              <a:buChar char="v"/>
            </a:pPr>
            <a:r>
              <a:rPr lang="tr-TR" sz="3200" dirty="0">
                <a:solidFill>
                  <a:prstClr val="black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 Art etki normatif hükümlerde söz konusu olur. </a:t>
            </a: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617" y="2295242"/>
            <a:ext cx="3164111" cy="3164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84729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5776FF-AC16-4B72-9C8A-C6C7B834E379}" type="slidenum">
              <a:rPr lang="tr-TR" smtClean="0">
                <a:solidFill>
                  <a:prstClr val="white"/>
                </a:solidFill>
              </a:rPr>
              <a:pPr>
                <a:defRPr/>
              </a:pPr>
              <a:t>2</a:t>
            </a:fld>
            <a:r>
              <a:rPr lang="tr-TR">
                <a:solidFill>
                  <a:prstClr val="white"/>
                </a:solidFill>
              </a:rPr>
              <a:t>/61</a:t>
            </a:r>
            <a:endParaRPr lang="tr-TR" dirty="0">
              <a:solidFill>
                <a:prstClr val="white"/>
              </a:solidFill>
            </a:endParaRPr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chemeClr val="tx1"/>
                </a:solidFill>
              </a:rPr>
              <a:t>Toplu İş Sözleşmesi Hakkı</a:t>
            </a:r>
          </a:p>
        </p:txBody>
      </p:sp>
      <p:graphicFrame>
        <p:nvGraphicFramePr>
          <p:cNvPr id="6" name="İçerik Yer Tutucusu 5"/>
          <p:cNvGraphicFramePr>
            <a:graphicFrameLocks noGrp="1"/>
          </p:cNvGraphicFramePr>
          <p:nvPr>
            <p:ph idx="1"/>
          </p:nvPr>
        </p:nvGraphicFramePr>
        <p:xfrm>
          <a:off x="1305157" y="1752191"/>
          <a:ext cx="8489473" cy="40419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837933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5776FF-AC16-4B72-9C8A-C6C7B834E379}" type="slidenum">
              <a:rPr lang="tr-TR" smtClean="0">
                <a:solidFill>
                  <a:prstClr val="white"/>
                </a:solidFill>
              </a:rPr>
              <a:pPr>
                <a:defRPr/>
              </a:pPr>
              <a:t>3</a:t>
            </a:fld>
            <a:r>
              <a:rPr lang="tr-TR">
                <a:solidFill>
                  <a:prstClr val="white"/>
                </a:solidFill>
              </a:rPr>
              <a:t>/61</a:t>
            </a:r>
            <a:endParaRPr lang="tr-TR" dirty="0">
              <a:solidFill>
                <a:prstClr val="white"/>
              </a:solidFill>
            </a:endParaRPr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chemeClr val="tx1"/>
                </a:solidFill>
              </a:rPr>
              <a:t>Toplu İş Sözleşmesi Yararları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>
          <a:xfrm>
            <a:off x="4973190" y="1796231"/>
            <a:ext cx="6380610" cy="4351338"/>
          </a:xfrm>
        </p:spPr>
        <p:txBody>
          <a:bodyPr/>
          <a:lstStyle/>
          <a:p>
            <a:pPr lvl="0" algn="just">
              <a:buClr>
                <a:srgbClr val="9D1D1D"/>
              </a:buClr>
              <a:buFont typeface="Wingdings" panose="05000000000000000000" pitchFamily="2" charset="2"/>
              <a:buChar char="v"/>
            </a:pPr>
            <a:r>
              <a:rPr lang="tr-TR" sz="2800" dirty="0">
                <a:solidFill>
                  <a:prstClr val="black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 Toplu iş sözleşmesi, iş ilişkisine keyfi müdahaleleri ve çalışma şartlarının işverence </a:t>
            </a:r>
            <a:r>
              <a:rPr lang="tr-TR" sz="2800" dirty="0">
                <a:solidFill>
                  <a:srgbClr val="FF0000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tek taraflı </a:t>
            </a:r>
            <a:r>
              <a:rPr lang="tr-TR" sz="2800" dirty="0">
                <a:solidFill>
                  <a:prstClr val="black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olarak belirlenmesini engeller</a:t>
            </a:r>
          </a:p>
          <a:p>
            <a:pPr lvl="0" algn="just">
              <a:buClr>
                <a:srgbClr val="9D1D1D"/>
              </a:buClr>
              <a:buFont typeface="Wingdings" panose="05000000000000000000" pitchFamily="2" charset="2"/>
              <a:buChar char="v"/>
            </a:pPr>
            <a:r>
              <a:rPr lang="tr-TR" sz="2800" dirty="0">
                <a:solidFill>
                  <a:prstClr val="black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 Çalışma koşullarının belirlenmesi yöntemleri içerisinde en </a:t>
            </a:r>
            <a:r>
              <a:rPr lang="tr-TR" sz="2800" dirty="0">
                <a:solidFill>
                  <a:srgbClr val="FF0000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demokratik</a:t>
            </a:r>
            <a:r>
              <a:rPr lang="tr-TR" sz="2800" dirty="0">
                <a:solidFill>
                  <a:prstClr val="black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 olanıdır</a:t>
            </a:r>
          </a:p>
          <a:p>
            <a:pPr lvl="0" algn="just">
              <a:buClr>
                <a:srgbClr val="9D1D1D"/>
              </a:buClr>
              <a:buFont typeface="Wingdings" panose="05000000000000000000" pitchFamily="2" charset="2"/>
              <a:buChar char="v"/>
            </a:pPr>
            <a:r>
              <a:rPr lang="tr-TR" sz="2800" dirty="0">
                <a:solidFill>
                  <a:prstClr val="black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 Çalışma hayatında </a:t>
            </a:r>
            <a:r>
              <a:rPr lang="tr-TR" sz="2800" dirty="0">
                <a:solidFill>
                  <a:srgbClr val="FF0000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denge</a:t>
            </a:r>
            <a:r>
              <a:rPr lang="tr-TR" sz="2800" dirty="0">
                <a:solidFill>
                  <a:prstClr val="black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 unsuru teşkil eder.</a:t>
            </a:r>
          </a:p>
          <a:p>
            <a:pPr lvl="0" algn="just">
              <a:buClr>
                <a:srgbClr val="9D1D1D"/>
              </a:buClr>
              <a:buFont typeface="Wingdings" panose="05000000000000000000" pitchFamily="2" charset="2"/>
              <a:buChar char="v"/>
            </a:pPr>
            <a:r>
              <a:rPr lang="tr-TR" sz="2800" dirty="0">
                <a:solidFill>
                  <a:prstClr val="black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 İşverenler bakımından da </a:t>
            </a:r>
            <a:r>
              <a:rPr lang="tr-TR" sz="2800" dirty="0">
                <a:solidFill>
                  <a:srgbClr val="FF0000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faydalı</a:t>
            </a:r>
            <a:r>
              <a:rPr lang="tr-TR" sz="2800" dirty="0">
                <a:solidFill>
                  <a:prstClr val="black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 bir mekanizmadır.</a:t>
            </a:r>
            <a:endParaRPr lang="tr-TR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064" y="2848708"/>
            <a:ext cx="3585714" cy="2052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03010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5776FF-AC16-4B72-9C8A-C6C7B834E379}" type="slidenum">
              <a:rPr lang="tr-TR" smtClean="0">
                <a:solidFill>
                  <a:prstClr val="white"/>
                </a:solidFill>
              </a:rPr>
              <a:pPr>
                <a:defRPr/>
              </a:pPr>
              <a:t>4</a:t>
            </a:fld>
            <a:r>
              <a:rPr lang="tr-TR">
                <a:solidFill>
                  <a:prstClr val="white"/>
                </a:solidFill>
              </a:rPr>
              <a:t>/61</a:t>
            </a:r>
            <a:endParaRPr lang="tr-TR" dirty="0">
              <a:solidFill>
                <a:prstClr val="white"/>
              </a:solidFill>
            </a:endParaRPr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chemeClr val="tx1"/>
                </a:solidFill>
              </a:rPr>
              <a:t>Toplu İş Sözleşmesi Özerkliği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>
          <a:xfrm>
            <a:off x="3493151" y="1543749"/>
            <a:ext cx="6204765" cy="4351338"/>
          </a:xfrm>
        </p:spPr>
        <p:txBody>
          <a:bodyPr/>
          <a:lstStyle/>
          <a:p>
            <a:pPr lvl="0" algn="just">
              <a:buClr>
                <a:srgbClr val="9D1D1D"/>
              </a:buClr>
              <a:buFont typeface="Wingdings" panose="05000000000000000000" pitchFamily="2" charset="2"/>
              <a:buChar char="v"/>
            </a:pPr>
            <a:r>
              <a:rPr lang="tr-TR" sz="2600" dirty="0">
                <a:solidFill>
                  <a:prstClr val="black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 Toplu iş sözleşmesi tarafları, üçüncü kişiler üzerinde etkili </a:t>
            </a:r>
            <a:r>
              <a:rPr lang="tr-TR" sz="2600" b="1" dirty="0">
                <a:solidFill>
                  <a:prstClr val="black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objektif nitelikte hukuk kuralı </a:t>
            </a:r>
            <a:r>
              <a:rPr lang="tr-TR" sz="2600" dirty="0">
                <a:solidFill>
                  <a:prstClr val="black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meydana getirebilir.</a:t>
            </a:r>
          </a:p>
          <a:p>
            <a:pPr lvl="0" algn="just">
              <a:buClr>
                <a:srgbClr val="9D1D1D"/>
              </a:buClr>
              <a:buFont typeface="Wingdings" panose="05000000000000000000" pitchFamily="2" charset="2"/>
              <a:buChar char="v"/>
            </a:pPr>
            <a:r>
              <a:rPr lang="tr-TR" sz="2600" dirty="0">
                <a:solidFill>
                  <a:prstClr val="black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Tarafların herhangi bir etkiye maruz kalmadan üyelerinin mali ve sosyal hakları ile çalışma şartlarını </a:t>
            </a:r>
            <a:r>
              <a:rPr lang="tr-TR" sz="2600" b="1" dirty="0">
                <a:solidFill>
                  <a:prstClr val="black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serbestçe düzenleme </a:t>
            </a:r>
            <a:r>
              <a:rPr lang="tr-TR" sz="2600" dirty="0">
                <a:solidFill>
                  <a:prstClr val="black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hak ve yetkisine </a:t>
            </a:r>
            <a:r>
              <a:rPr lang="tr-TR" sz="2600" dirty="0">
                <a:solidFill>
                  <a:srgbClr val="FF0000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toplu iş sözleşmesi özerkliği</a:t>
            </a:r>
            <a:r>
              <a:rPr lang="tr-TR" sz="2600" dirty="0">
                <a:solidFill>
                  <a:prstClr val="black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 denir.</a:t>
            </a:r>
          </a:p>
          <a:p>
            <a:pPr lvl="0" algn="just">
              <a:buClr>
                <a:srgbClr val="9D1D1D"/>
              </a:buClr>
              <a:buFont typeface="Wingdings" panose="05000000000000000000" pitchFamily="2" charset="2"/>
              <a:buChar char="v"/>
            </a:pPr>
            <a:r>
              <a:rPr lang="tr-TR" sz="2600" dirty="0">
                <a:solidFill>
                  <a:prstClr val="black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Toplu iş sözleşmesi özerkliği </a:t>
            </a:r>
            <a:r>
              <a:rPr lang="tr-TR" sz="2600" b="1" dirty="0">
                <a:solidFill>
                  <a:prstClr val="black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sınırsız nitelikte</a:t>
            </a:r>
            <a:r>
              <a:rPr lang="tr-TR" sz="2600" dirty="0">
                <a:solidFill>
                  <a:prstClr val="black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 değildir.</a:t>
            </a:r>
            <a:endParaRPr lang="tr-TR" sz="2600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306" y="2576306"/>
            <a:ext cx="2863838" cy="2022071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8658924" y="3162268"/>
            <a:ext cx="4810314" cy="1405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503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5776FF-AC16-4B72-9C8A-C6C7B834E379}" type="slidenum">
              <a:rPr lang="tr-TR" smtClean="0">
                <a:solidFill>
                  <a:prstClr val="white"/>
                </a:solidFill>
              </a:rPr>
              <a:pPr>
                <a:defRPr/>
              </a:pPr>
              <a:t>5</a:t>
            </a:fld>
            <a:r>
              <a:rPr lang="tr-TR">
                <a:solidFill>
                  <a:prstClr val="white"/>
                </a:solidFill>
              </a:rPr>
              <a:t>/61</a:t>
            </a:r>
            <a:endParaRPr lang="tr-TR" dirty="0">
              <a:solidFill>
                <a:prstClr val="white"/>
              </a:solidFill>
            </a:endParaRPr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chemeClr val="tx1"/>
                </a:solidFill>
              </a:rPr>
              <a:t>Toplu İş Sözleşmesi İçeriği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>
          <a:xfrm>
            <a:off x="600483" y="2367850"/>
            <a:ext cx="6512495" cy="4351338"/>
          </a:xfrm>
        </p:spPr>
        <p:txBody>
          <a:bodyPr/>
          <a:lstStyle/>
          <a:p>
            <a:pPr lvl="0" algn="just">
              <a:buClr>
                <a:srgbClr val="9D1D1D"/>
              </a:buClr>
              <a:buFont typeface="Wingdings" panose="05000000000000000000" pitchFamily="2" charset="2"/>
              <a:buChar char="v"/>
            </a:pPr>
            <a:r>
              <a:rPr lang="tr-TR" sz="2800" dirty="0">
                <a:solidFill>
                  <a:prstClr val="black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 Toplu iş sözleşmesi, iş sözleşmesinin yapılması, içeriği ve sona ermesine ilişkin hükümleri içerir.</a:t>
            </a:r>
          </a:p>
          <a:p>
            <a:pPr lvl="0" algn="just">
              <a:buClr>
                <a:srgbClr val="9D1D1D"/>
              </a:buClr>
              <a:buFont typeface="Wingdings" panose="05000000000000000000" pitchFamily="2" charset="2"/>
              <a:buChar char="v"/>
            </a:pPr>
            <a:r>
              <a:rPr lang="tr-TR" sz="2800" dirty="0">
                <a:solidFill>
                  <a:prstClr val="black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Toplu iş sözleşmesi, tarafların karşılıklı hak ve borçları ile sözleşmenin uygulanması ve denetimini ve uyuşmazlıkların çözümü için başvurulacak yolları düzenleyen hükümleri de içerebilir.</a:t>
            </a:r>
          </a:p>
          <a:p>
            <a:pPr marL="0" indent="0">
              <a:buNone/>
            </a:pPr>
            <a:endParaRPr lang="tr-TR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0600" y="1459683"/>
            <a:ext cx="2143125" cy="2143125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3412" y="3736731"/>
            <a:ext cx="28575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07078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5776FF-AC16-4B72-9C8A-C6C7B834E379}" type="slidenum">
              <a:rPr lang="tr-TR" smtClean="0">
                <a:solidFill>
                  <a:prstClr val="white"/>
                </a:solidFill>
              </a:rPr>
              <a:pPr>
                <a:defRPr/>
              </a:pPr>
              <a:t>6</a:t>
            </a:fld>
            <a:r>
              <a:rPr lang="tr-TR">
                <a:solidFill>
                  <a:prstClr val="white"/>
                </a:solidFill>
              </a:rPr>
              <a:t>/61</a:t>
            </a:r>
            <a:endParaRPr lang="tr-TR" dirty="0">
              <a:solidFill>
                <a:prstClr val="white"/>
              </a:solidFill>
            </a:endParaRPr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chemeClr val="tx1"/>
                </a:solidFill>
              </a:rPr>
              <a:t>Normatif ve Borç Doğurucu Hükümleri</a:t>
            </a:r>
          </a:p>
        </p:txBody>
      </p:sp>
      <p:graphicFrame>
        <p:nvGraphicFramePr>
          <p:cNvPr id="11" name="İçerik Yer Tutucusu 4"/>
          <p:cNvGraphicFramePr>
            <a:graphicFrameLocks noGrp="1"/>
          </p:cNvGraphicFramePr>
          <p:nvPr>
            <p:ph idx="1"/>
          </p:nvPr>
        </p:nvGraphicFramePr>
        <p:xfrm>
          <a:off x="649365" y="1687909"/>
          <a:ext cx="5259227" cy="46661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2" name="İçerik Yer Tutucusu 4"/>
          <p:cNvGraphicFramePr>
            <a:graphicFrameLocks/>
          </p:cNvGraphicFramePr>
          <p:nvPr/>
        </p:nvGraphicFramePr>
        <p:xfrm>
          <a:off x="6680249" y="1867219"/>
          <a:ext cx="5029416" cy="43075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9" name="Metin kutusu 8"/>
          <p:cNvSpPr txBox="1"/>
          <p:nvPr/>
        </p:nvSpPr>
        <p:spPr>
          <a:xfrm>
            <a:off x="1170039" y="1493311"/>
            <a:ext cx="40115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>
                <a:latin typeface="Garamond" panose="02020404030301010803" pitchFamily="18" charset="0"/>
              </a:rPr>
              <a:t>NORMATİF</a:t>
            </a:r>
          </a:p>
        </p:txBody>
      </p:sp>
      <p:sp>
        <p:nvSpPr>
          <p:cNvPr id="13" name="Metin kutusu 12"/>
          <p:cNvSpPr txBox="1"/>
          <p:nvPr/>
        </p:nvSpPr>
        <p:spPr>
          <a:xfrm>
            <a:off x="7064477" y="1542382"/>
            <a:ext cx="40115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>
                <a:latin typeface="Garamond" panose="02020404030301010803" pitchFamily="18" charset="0"/>
              </a:rPr>
              <a:t>BORÇ DOĞRUCU</a:t>
            </a:r>
          </a:p>
        </p:txBody>
      </p:sp>
    </p:spTree>
    <p:extLst>
      <p:ext uri="{BB962C8B-B14F-4D97-AF65-F5344CB8AC3E}">
        <p14:creationId xmlns:p14="http://schemas.microsoft.com/office/powerpoint/2010/main" val="11170420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5776FF-AC16-4B72-9C8A-C6C7B834E379}" type="slidenum">
              <a:rPr lang="tr-TR" smtClean="0">
                <a:solidFill>
                  <a:prstClr val="white"/>
                </a:solidFill>
              </a:rPr>
              <a:pPr>
                <a:defRPr/>
              </a:pPr>
              <a:t>7</a:t>
            </a:fld>
            <a:r>
              <a:rPr lang="tr-TR">
                <a:solidFill>
                  <a:prstClr val="white"/>
                </a:solidFill>
              </a:rPr>
              <a:t>/61</a:t>
            </a:r>
            <a:endParaRPr lang="tr-TR" dirty="0">
              <a:solidFill>
                <a:prstClr val="white"/>
              </a:solidFill>
            </a:endParaRPr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>
                <a:solidFill>
                  <a:schemeClr val="tx1"/>
                </a:solidFill>
              </a:rPr>
              <a:t>Toplu İş Sözleşmesi Düzeyi</a:t>
            </a:r>
          </a:p>
        </p:txBody>
      </p:sp>
      <p:graphicFrame>
        <p:nvGraphicFramePr>
          <p:cNvPr id="6" name="İçerik Yer Tutucusu 5"/>
          <p:cNvGraphicFramePr>
            <a:graphicFrameLocks noGrp="1"/>
          </p:cNvGraphicFramePr>
          <p:nvPr>
            <p:ph idx="1"/>
          </p:nvPr>
        </p:nvGraphicFramePr>
        <p:xfrm>
          <a:off x="1084975" y="2491013"/>
          <a:ext cx="9054439" cy="40477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Dikdörtgen 10"/>
          <p:cNvSpPr/>
          <p:nvPr/>
        </p:nvSpPr>
        <p:spPr>
          <a:xfrm>
            <a:off x="1" y="1623380"/>
            <a:ext cx="12192000" cy="5398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685800">
              <a:lnSpc>
                <a:spcPct val="90000"/>
              </a:lnSpc>
              <a:spcBef>
                <a:spcPts val="750"/>
              </a:spcBef>
              <a:buClr>
                <a:srgbClr val="9D1D1D"/>
              </a:buClr>
            </a:pPr>
            <a:r>
              <a:rPr lang="tr-TR" sz="3200" dirty="0">
                <a:solidFill>
                  <a:prstClr val="black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Sözleşmenin kapsamına ilişkin bir kavramdır.</a:t>
            </a:r>
          </a:p>
        </p:txBody>
      </p:sp>
      <p:sp>
        <p:nvSpPr>
          <p:cNvPr id="4" name="Oval 3"/>
          <p:cNvSpPr/>
          <p:nvPr/>
        </p:nvSpPr>
        <p:spPr>
          <a:xfrm>
            <a:off x="1514168" y="2163272"/>
            <a:ext cx="2654709" cy="12976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dirty="0"/>
              <a:t>İŞYERİ</a:t>
            </a:r>
          </a:p>
        </p:txBody>
      </p:sp>
      <p:sp>
        <p:nvSpPr>
          <p:cNvPr id="7" name="Oval 6"/>
          <p:cNvSpPr/>
          <p:nvPr/>
        </p:nvSpPr>
        <p:spPr>
          <a:xfrm>
            <a:off x="6636774" y="2163272"/>
            <a:ext cx="2605549" cy="11848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dirty="0"/>
              <a:t>İŞLETME</a:t>
            </a:r>
          </a:p>
        </p:txBody>
      </p:sp>
    </p:spTree>
    <p:extLst>
      <p:ext uri="{BB962C8B-B14F-4D97-AF65-F5344CB8AC3E}">
        <p14:creationId xmlns:p14="http://schemas.microsoft.com/office/powerpoint/2010/main" val="38200464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5776FF-AC16-4B72-9C8A-C6C7B834E379}" type="slidenum">
              <a:rPr lang="tr-TR" smtClean="0">
                <a:solidFill>
                  <a:prstClr val="white"/>
                </a:solidFill>
              </a:rPr>
              <a:pPr>
                <a:defRPr/>
              </a:pPr>
              <a:t>8</a:t>
            </a:fld>
            <a:r>
              <a:rPr lang="tr-TR">
                <a:solidFill>
                  <a:prstClr val="white"/>
                </a:solidFill>
              </a:rPr>
              <a:t>/61</a:t>
            </a:r>
            <a:endParaRPr lang="tr-TR" dirty="0">
              <a:solidFill>
                <a:prstClr val="white"/>
              </a:solidFill>
            </a:endParaRPr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833638" y="221381"/>
            <a:ext cx="10708997" cy="1238302"/>
          </a:xfrm>
        </p:spPr>
        <p:txBody>
          <a:bodyPr>
            <a:normAutofit/>
          </a:bodyPr>
          <a:lstStyle/>
          <a:p>
            <a:r>
              <a:rPr lang="tr-TR" sz="3200" dirty="0">
                <a:solidFill>
                  <a:schemeClr val="tx1"/>
                </a:solidFill>
              </a:rPr>
              <a:t>Toplu İş Sözleşmesi Türleri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9D1D1D"/>
              </a:buClr>
              <a:buFont typeface="Wingdings" panose="05000000000000000000" pitchFamily="2" charset="2"/>
              <a:buChar char="v"/>
            </a:pPr>
            <a:r>
              <a:rPr lang="tr-TR" sz="2800" dirty="0">
                <a:solidFill>
                  <a:prstClr val="black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 6356 sayılı Kanunun 34 üncü maddesine göre </a:t>
            </a:r>
            <a:endParaRPr lang="tr-TR" dirty="0"/>
          </a:p>
        </p:txBody>
      </p:sp>
      <p:graphicFrame>
        <p:nvGraphicFramePr>
          <p:cNvPr id="5" name="Diyagram 4"/>
          <p:cNvGraphicFramePr/>
          <p:nvPr/>
        </p:nvGraphicFramePr>
        <p:xfrm>
          <a:off x="833638" y="2164534"/>
          <a:ext cx="9620416" cy="40164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1099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5776FF-AC16-4B72-9C8A-C6C7B834E379}" type="slidenum">
              <a:rPr lang="tr-TR" smtClean="0">
                <a:solidFill>
                  <a:prstClr val="white"/>
                </a:solidFill>
              </a:rPr>
              <a:pPr>
                <a:defRPr/>
              </a:pPr>
              <a:t>9</a:t>
            </a:fld>
            <a:r>
              <a:rPr lang="tr-TR">
                <a:solidFill>
                  <a:prstClr val="white"/>
                </a:solidFill>
              </a:rPr>
              <a:t>/61</a:t>
            </a:r>
            <a:endParaRPr lang="tr-TR" dirty="0">
              <a:solidFill>
                <a:prstClr val="white"/>
              </a:solidFill>
            </a:endParaRPr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775800" y="221381"/>
            <a:ext cx="10766835" cy="1238302"/>
          </a:xfrm>
        </p:spPr>
        <p:txBody>
          <a:bodyPr/>
          <a:lstStyle/>
          <a:p>
            <a:r>
              <a:rPr lang="tr-TR" dirty="0">
                <a:solidFill>
                  <a:schemeClr val="tx1"/>
                </a:solidFill>
              </a:rPr>
              <a:t>Görevli Makam</a:t>
            </a:r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</p:nvPr>
        </p:nvGraphicFramePr>
        <p:xfrm>
          <a:off x="775800" y="1689956"/>
          <a:ext cx="9902978" cy="3687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651402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</TotalTime>
  <Words>652</Words>
  <Application>Microsoft Office PowerPoint</Application>
  <PresentationFormat>Widescreen</PresentationFormat>
  <Paragraphs>79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Garamond</vt:lpstr>
      <vt:lpstr>Wingdings</vt:lpstr>
      <vt:lpstr>Office Theme</vt:lpstr>
      <vt:lpstr>Toplu İş Sözleşmesi Tanımı</vt:lpstr>
      <vt:lpstr>Toplu İş Sözleşmesi Hakkı</vt:lpstr>
      <vt:lpstr>Toplu İş Sözleşmesi Yararları</vt:lpstr>
      <vt:lpstr>Toplu İş Sözleşmesi Özerkliği</vt:lpstr>
      <vt:lpstr>Toplu İş Sözleşmesi İçeriği</vt:lpstr>
      <vt:lpstr>Normatif ve Borç Doğurucu Hükümleri</vt:lpstr>
      <vt:lpstr>Toplu İş Sözleşmesi Düzeyi</vt:lpstr>
      <vt:lpstr>Toplu İş Sözleşmesi Türleri</vt:lpstr>
      <vt:lpstr>Görevli Makam</vt:lpstr>
      <vt:lpstr>Toplu İş Sözleşmesi ve Süresi</vt:lpstr>
      <vt:lpstr>Toplu İş Sözleşmesi Hükmü</vt:lpstr>
      <vt:lpstr>Toplu İş Sözleşmesinin Art Etkisi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SUNUM PLANI</dc:title>
  <dc:creator>Burak ÇEBİ</dc:creator>
  <cp:lastModifiedBy>Burak ÇEBİ</cp:lastModifiedBy>
  <cp:revision>2</cp:revision>
  <dcterms:created xsi:type="dcterms:W3CDTF">2022-03-29T10:15:29Z</dcterms:created>
  <dcterms:modified xsi:type="dcterms:W3CDTF">2022-03-29T10:22:17Z</dcterms:modified>
</cp:coreProperties>
</file>