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0"/>
  </p:notesMasterIdLst>
  <p:handoutMasterIdLst>
    <p:handoutMasterId r:id="rId21"/>
  </p:handoutMasterIdLst>
  <p:sldIdLst>
    <p:sldId id="258"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Lst>
  <p:sldSz cx="9144000" cy="6858000" type="screen4x3"/>
  <p:notesSz cx="6794500" cy="9931400"/>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0361" autoAdjust="0"/>
  </p:normalViewPr>
  <p:slideViewPr>
    <p:cSldViewPr>
      <p:cViewPr varScale="1">
        <p:scale>
          <a:sx n="78" d="100"/>
          <a:sy n="78" d="100"/>
        </p:scale>
        <p:origin x="1622"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65F1C90-8581-4B6F-AFFF-0A8AF6A3C77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lvl1pPr>
              <a:defRPr sz="1200">
                <a:latin typeface="Arial" charset="0"/>
                <a:ea typeface="ＭＳ Ｐゴシック" pitchFamily="100" charset="-128"/>
              </a:defRPr>
            </a:lvl1pPr>
          </a:lstStyle>
          <a:p>
            <a:pPr>
              <a:defRPr/>
            </a:pPr>
            <a:endParaRPr lang="en-GB"/>
          </a:p>
        </p:txBody>
      </p:sp>
      <p:sp>
        <p:nvSpPr>
          <p:cNvPr id="9219" name="Rectangle 3">
            <a:extLst>
              <a:ext uri="{FF2B5EF4-FFF2-40B4-BE49-F238E27FC236}">
                <a16:creationId xmlns:a16="http://schemas.microsoft.com/office/drawing/2014/main" id="{F500B017-1E45-4CA2-91BD-C45B3751F2F5}"/>
              </a:ext>
            </a:extLst>
          </p:cNvPr>
          <p:cNvSpPr>
            <a:spLocks noGrp="1" noChangeArrowheads="1"/>
          </p:cNvSpPr>
          <p:nvPr>
            <p:ph type="dt" sz="quarter" idx="1"/>
          </p:nvPr>
        </p:nvSpPr>
        <p:spPr bwMode="auto">
          <a:xfrm>
            <a:off x="3849688" y="0"/>
            <a:ext cx="2944812" cy="496888"/>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lvl1pPr algn="r">
              <a:defRPr sz="1200">
                <a:latin typeface="Arial" charset="0"/>
                <a:ea typeface="ＭＳ Ｐゴシック" pitchFamily="100" charset="-128"/>
              </a:defRPr>
            </a:lvl1pPr>
          </a:lstStyle>
          <a:p>
            <a:pPr>
              <a:defRPr/>
            </a:pPr>
            <a:endParaRPr lang="en-GB"/>
          </a:p>
        </p:txBody>
      </p:sp>
      <p:sp>
        <p:nvSpPr>
          <p:cNvPr id="9220" name="Rectangle 4">
            <a:extLst>
              <a:ext uri="{FF2B5EF4-FFF2-40B4-BE49-F238E27FC236}">
                <a16:creationId xmlns:a16="http://schemas.microsoft.com/office/drawing/2014/main" id="{DBCE0FD9-9AE0-4C33-BB28-AED69BD082DD}"/>
              </a:ext>
            </a:extLst>
          </p:cNvPr>
          <p:cNvSpPr>
            <a:spLocks noGrp="1" noChangeArrowheads="1"/>
          </p:cNvSpPr>
          <p:nvPr>
            <p:ph type="ftr" sz="quarter" idx="2"/>
          </p:nvPr>
        </p:nvSpPr>
        <p:spPr bwMode="auto">
          <a:xfrm>
            <a:off x="0" y="9434513"/>
            <a:ext cx="2944813" cy="496887"/>
          </a:xfrm>
          <a:prstGeom prst="rect">
            <a:avLst/>
          </a:prstGeom>
          <a:noFill/>
          <a:ln w="9525">
            <a:noFill/>
            <a:miter lim="800000"/>
            <a:headEnd/>
            <a:tailEnd/>
          </a:ln>
        </p:spPr>
        <p:txBody>
          <a:bodyPr vert="horz" wrap="square" lIns="91275" tIns="45637" rIns="91275" bIns="45637" numCol="1" anchor="b" anchorCtr="0" compatLnSpc="1">
            <a:prstTxWarp prst="textNoShape">
              <a:avLst/>
            </a:prstTxWarp>
          </a:bodyPr>
          <a:lstStyle>
            <a:lvl1pPr>
              <a:defRPr sz="1200">
                <a:latin typeface="Arial" charset="0"/>
                <a:ea typeface="ＭＳ Ｐゴシック" pitchFamily="100" charset="-128"/>
              </a:defRPr>
            </a:lvl1pPr>
          </a:lstStyle>
          <a:p>
            <a:pPr>
              <a:defRPr/>
            </a:pPr>
            <a:endParaRPr lang="en-GB"/>
          </a:p>
        </p:txBody>
      </p:sp>
      <p:sp>
        <p:nvSpPr>
          <p:cNvPr id="9221" name="Rectangle 5">
            <a:extLst>
              <a:ext uri="{FF2B5EF4-FFF2-40B4-BE49-F238E27FC236}">
                <a16:creationId xmlns:a16="http://schemas.microsoft.com/office/drawing/2014/main" id="{996FC92D-5676-4C37-8558-443E9D179B72}"/>
              </a:ext>
            </a:extLst>
          </p:cNvPr>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p:spPr>
        <p:txBody>
          <a:bodyPr vert="horz" wrap="square" lIns="91275" tIns="45637" rIns="91275" bIns="45637" numCol="1" anchor="b" anchorCtr="0" compatLnSpc="1">
            <a:prstTxWarp prst="textNoShape">
              <a:avLst/>
            </a:prstTxWarp>
          </a:bodyPr>
          <a:lstStyle>
            <a:lvl1pPr algn="r">
              <a:defRPr sz="1200"/>
            </a:lvl1pPr>
          </a:lstStyle>
          <a:p>
            <a:pPr>
              <a:defRPr/>
            </a:pPr>
            <a:fld id="{8818191E-8DF1-4566-AB52-6A35C2C647D1}"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2B68D3A-7E3C-4A70-A14C-324F7616198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lvl1pPr>
              <a:defRPr sz="1200">
                <a:latin typeface="Arial" charset="0"/>
                <a:ea typeface="ＭＳ Ｐゴシック" pitchFamily="100" charset="-128"/>
              </a:defRPr>
            </a:lvl1pPr>
          </a:lstStyle>
          <a:p>
            <a:pPr>
              <a:defRPr/>
            </a:pPr>
            <a:endParaRPr lang="en-GB"/>
          </a:p>
        </p:txBody>
      </p:sp>
      <p:sp>
        <p:nvSpPr>
          <p:cNvPr id="7171" name="Rectangle 3">
            <a:extLst>
              <a:ext uri="{FF2B5EF4-FFF2-40B4-BE49-F238E27FC236}">
                <a16:creationId xmlns:a16="http://schemas.microsoft.com/office/drawing/2014/main" id="{C51C32F7-0B68-4337-AF0F-423CE806270C}"/>
              </a:ext>
            </a:extLst>
          </p:cNvPr>
          <p:cNvSpPr>
            <a:spLocks noGrp="1" noChangeArrowheads="1"/>
          </p:cNvSpPr>
          <p:nvPr>
            <p:ph type="dt" idx="1"/>
          </p:nvPr>
        </p:nvSpPr>
        <p:spPr bwMode="auto">
          <a:xfrm>
            <a:off x="3849688" y="0"/>
            <a:ext cx="2944812" cy="496888"/>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lvl1pPr algn="r">
              <a:defRPr sz="1200">
                <a:latin typeface="Arial" charset="0"/>
                <a:ea typeface="ＭＳ Ｐゴシック" pitchFamily="100" charset="-128"/>
              </a:defRPr>
            </a:lvl1pPr>
          </a:lstStyle>
          <a:p>
            <a:pPr>
              <a:defRPr/>
            </a:pPr>
            <a:endParaRPr lang="en-GB"/>
          </a:p>
        </p:txBody>
      </p:sp>
      <p:sp>
        <p:nvSpPr>
          <p:cNvPr id="3076" name="Rectangle 4">
            <a:extLst>
              <a:ext uri="{FF2B5EF4-FFF2-40B4-BE49-F238E27FC236}">
                <a16:creationId xmlns:a16="http://schemas.microsoft.com/office/drawing/2014/main" id="{46C72086-9CDD-4C78-BA16-00B746DF23AB}"/>
              </a:ext>
            </a:extLst>
          </p:cNvPr>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A3564E19-4E5A-4B8E-B78D-1366529544AB}"/>
              </a:ext>
            </a:extLst>
          </p:cNvPr>
          <p:cNvSpPr>
            <a:spLocks noGrp="1" noChangeArrowheads="1"/>
          </p:cNvSpPr>
          <p:nvPr>
            <p:ph type="body" sz="quarter" idx="3"/>
          </p:nvPr>
        </p:nvSpPr>
        <p:spPr bwMode="auto">
          <a:xfrm>
            <a:off x="906463" y="4718050"/>
            <a:ext cx="4981575" cy="4468813"/>
          </a:xfrm>
          <a:prstGeom prst="rect">
            <a:avLst/>
          </a:prstGeom>
          <a:noFill/>
          <a:ln w="9525">
            <a:noFill/>
            <a:miter lim="800000"/>
            <a:headEnd/>
            <a:tailEnd/>
          </a:ln>
        </p:spPr>
        <p:txBody>
          <a:bodyPr vert="horz" wrap="square" lIns="91275" tIns="45637" rIns="91275" bIns="4563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7174" name="Rectangle 6">
            <a:extLst>
              <a:ext uri="{FF2B5EF4-FFF2-40B4-BE49-F238E27FC236}">
                <a16:creationId xmlns:a16="http://schemas.microsoft.com/office/drawing/2014/main" id="{3C08A8D8-9D56-4A77-A7C5-F69B885120B3}"/>
              </a:ext>
            </a:extLst>
          </p:cNvPr>
          <p:cNvSpPr>
            <a:spLocks noGrp="1" noChangeArrowheads="1"/>
          </p:cNvSpPr>
          <p:nvPr>
            <p:ph type="ftr" sz="quarter" idx="4"/>
          </p:nvPr>
        </p:nvSpPr>
        <p:spPr bwMode="auto">
          <a:xfrm>
            <a:off x="0" y="9434513"/>
            <a:ext cx="2944813" cy="496887"/>
          </a:xfrm>
          <a:prstGeom prst="rect">
            <a:avLst/>
          </a:prstGeom>
          <a:noFill/>
          <a:ln w="9525">
            <a:noFill/>
            <a:miter lim="800000"/>
            <a:headEnd/>
            <a:tailEnd/>
          </a:ln>
        </p:spPr>
        <p:txBody>
          <a:bodyPr vert="horz" wrap="square" lIns="91275" tIns="45637" rIns="91275" bIns="45637" numCol="1" anchor="b" anchorCtr="0" compatLnSpc="1">
            <a:prstTxWarp prst="textNoShape">
              <a:avLst/>
            </a:prstTxWarp>
          </a:bodyPr>
          <a:lstStyle>
            <a:lvl1pPr>
              <a:defRPr sz="1200">
                <a:latin typeface="Arial" charset="0"/>
                <a:ea typeface="ＭＳ Ｐゴシック" pitchFamily="100" charset="-128"/>
              </a:defRPr>
            </a:lvl1pPr>
          </a:lstStyle>
          <a:p>
            <a:pPr>
              <a:defRPr/>
            </a:pPr>
            <a:endParaRPr lang="en-GB"/>
          </a:p>
        </p:txBody>
      </p:sp>
      <p:sp>
        <p:nvSpPr>
          <p:cNvPr id="7175" name="Rectangle 7">
            <a:extLst>
              <a:ext uri="{FF2B5EF4-FFF2-40B4-BE49-F238E27FC236}">
                <a16:creationId xmlns:a16="http://schemas.microsoft.com/office/drawing/2014/main" id="{0CAA9740-B757-4D77-A6BB-5A5F6581EC9C}"/>
              </a:ext>
            </a:extLst>
          </p:cNvPr>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p:spPr>
        <p:txBody>
          <a:bodyPr vert="horz" wrap="square" lIns="91275" tIns="45637" rIns="91275" bIns="45637" numCol="1" anchor="b" anchorCtr="0" compatLnSpc="1">
            <a:prstTxWarp prst="textNoShape">
              <a:avLst/>
            </a:prstTxWarp>
          </a:bodyPr>
          <a:lstStyle>
            <a:lvl1pPr algn="r">
              <a:defRPr sz="1200"/>
            </a:lvl1pPr>
          </a:lstStyle>
          <a:p>
            <a:pPr>
              <a:defRPr/>
            </a:pPr>
            <a:fld id="{C33D956A-E42D-4F47-BB34-2B9EC3051692}"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Blue-slug">
            <a:extLst>
              <a:ext uri="{FF2B5EF4-FFF2-40B4-BE49-F238E27FC236}">
                <a16:creationId xmlns:a16="http://schemas.microsoft.com/office/drawing/2014/main" id="{42B81BA3-1877-47FA-B042-8B749072A8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8720138"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ni-Logo">
            <a:extLst>
              <a:ext uri="{FF2B5EF4-FFF2-40B4-BE49-F238E27FC236}">
                <a16:creationId xmlns:a16="http://schemas.microsoft.com/office/drawing/2014/main" id="{05780AD3-6EF3-4DF7-8A94-CE66732BB8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9338" y="4999038"/>
            <a:ext cx="2590800" cy="214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Educating-TXT">
            <a:extLst>
              <a:ext uri="{FF2B5EF4-FFF2-40B4-BE49-F238E27FC236}">
                <a16:creationId xmlns:a16="http://schemas.microsoft.com/office/drawing/2014/main" id="{551A3686-26D9-4908-ADCE-F61931D7EC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533400"/>
            <a:ext cx="48006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Rectangle 12"/>
          <p:cNvSpPr>
            <a:spLocks noGrp="1" noChangeArrowheads="1"/>
          </p:cNvSpPr>
          <p:nvPr>
            <p:ph type="ctrTitle" sz="quarter"/>
          </p:nvPr>
        </p:nvSpPr>
        <p:spPr>
          <a:xfrm>
            <a:off x="609600" y="1219200"/>
            <a:ext cx="7543800" cy="914400"/>
          </a:xfrm>
        </p:spPr>
        <p:txBody>
          <a:bodyPr/>
          <a:lstStyle>
            <a:lvl1pPr algn="r">
              <a:defRPr sz="3000"/>
            </a:lvl1pPr>
          </a:lstStyle>
          <a:p>
            <a:r>
              <a:rPr lang="en-GB"/>
              <a:t>Click to edit Master title style</a:t>
            </a:r>
          </a:p>
        </p:txBody>
      </p:sp>
      <p:sp>
        <p:nvSpPr>
          <p:cNvPr id="6157" name="Rectangle 13"/>
          <p:cNvSpPr>
            <a:spLocks noGrp="1" noChangeArrowheads="1"/>
          </p:cNvSpPr>
          <p:nvPr>
            <p:ph type="subTitle" sz="quarter" idx="1"/>
          </p:nvPr>
        </p:nvSpPr>
        <p:spPr>
          <a:xfrm>
            <a:off x="3810000" y="2209800"/>
            <a:ext cx="4343400" cy="2133600"/>
          </a:xfrm>
        </p:spPr>
        <p:txBody>
          <a:bodyPr/>
          <a:lstStyle>
            <a:lvl1pPr marL="0" indent="0" algn="r">
              <a:buFontTx/>
              <a:buNone/>
              <a:defRPr sz="2000">
                <a:solidFill>
                  <a:srgbClr val="00264C"/>
                </a:solidFill>
              </a:defRPr>
            </a:lvl1pPr>
          </a:lstStyle>
          <a:p>
            <a:r>
              <a:rPr lang="en-GB"/>
              <a:t>Click to edit Master subtitle style</a:t>
            </a:r>
          </a:p>
        </p:txBody>
      </p:sp>
      <p:sp>
        <p:nvSpPr>
          <p:cNvPr id="7" name="Rectangle 4">
            <a:extLst>
              <a:ext uri="{FF2B5EF4-FFF2-40B4-BE49-F238E27FC236}">
                <a16:creationId xmlns:a16="http://schemas.microsoft.com/office/drawing/2014/main" id="{D8088332-B225-4EB3-A8D7-1406A46F6209}"/>
              </a:ext>
            </a:extLst>
          </p:cNvPr>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E60A2EBE-3BD9-4056-9BC7-8341528DBB92}"/>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6E7067F5-C124-4924-8DE9-7E25B98E0D95}"/>
              </a:ext>
            </a:extLst>
          </p:cNvPr>
          <p:cNvSpPr>
            <a:spLocks noGrp="1" noChangeArrowheads="1"/>
          </p:cNvSpPr>
          <p:nvPr>
            <p:ph type="sldNum" sz="quarter" idx="12"/>
          </p:nvPr>
        </p:nvSpPr>
        <p:spPr>
          <a:xfrm>
            <a:off x="6553200" y="6248400"/>
            <a:ext cx="1905000" cy="457200"/>
          </a:xfrm>
        </p:spPr>
        <p:txBody>
          <a:bodyPr/>
          <a:lstStyle>
            <a:lvl1pPr>
              <a:defRPr/>
            </a:lvl1pPr>
          </a:lstStyle>
          <a:p>
            <a:pPr>
              <a:defRPr/>
            </a:pPr>
            <a:fld id="{D8394D9B-7382-483D-9187-9E85EE3CCF9C}" type="slidenum">
              <a:rPr lang="en-GB"/>
              <a:pPr>
                <a:defRPr/>
              </a:pPr>
              <a:t>‹#›</a:t>
            </a:fld>
            <a:endParaRPr lang="en-GB"/>
          </a:p>
        </p:txBody>
      </p:sp>
    </p:spTree>
    <p:extLst>
      <p:ext uri="{BB962C8B-B14F-4D97-AF65-F5344CB8AC3E}">
        <p14:creationId xmlns:p14="http://schemas.microsoft.com/office/powerpoint/2010/main" val="37109523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48C764C-2B33-4C9F-865D-F9E703E123C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1975AFD6-C2B2-4CEA-A1D6-FA24ADFA17B3}"/>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C7A22FB7-003D-45CC-8691-266F7676101B}"/>
              </a:ext>
            </a:extLst>
          </p:cNvPr>
          <p:cNvSpPr>
            <a:spLocks noGrp="1" noChangeArrowheads="1"/>
          </p:cNvSpPr>
          <p:nvPr>
            <p:ph type="sldNum" sz="quarter" idx="12"/>
          </p:nvPr>
        </p:nvSpPr>
        <p:spPr>
          <a:ln/>
        </p:spPr>
        <p:txBody>
          <a:bodyPr/>
          <a:lstStyle>
            <a:lvl1pPr>
              <a:defRPr/>
            </a:lvl1pPr>
          </a:lstStyle>
          <a:p>
            <a:pPr>
              <a:defRPr/>
            </a:pPr>
            <a:fld id="{417E2015-09F9-4434-A8EE-1BD64A44FD9E}" type="slidenum">
              <a:rPr lang="en-GB"/>
              <a:pPr>
                <a:defRPr/>
              </a:pPr>
              <a:t>‹#›</a:t>
            </a:fld>
            <a:endParaRPr lang="en-GB"/>
          </a:p>
        </p:txBody>
      </p:sp>
    </p:spTree>
    <p:extLst>
      <p:ext uri="{BB962C8B-B14F-4D97-AF65-F5344CB8AC3E}">
        <p14:creationId xmlns:p14="http://schemas.microsoft.com/office/powerpoint/2010/main" val="293445646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210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33400"/>
            <a:ext cx="5676900" cy="5210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934CA32-9A89-4F61-B1F9-7AA1785CB17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7D177F50-818E-4053-AB19-3DA0CAE4D7D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B7C62D70-5D71-4654-92E3-6683A69D275E}"/>
              </a:ext>
            </a:extLst>
          </p:cNvPr>
          <p:cNvSpPr>
            <a:spLocks noGrp="1" noChangeArrowheads="1"/>
          </p:cNvSpPr>
          <p:nvPr>
            <p:ph type="sldNum" sz="quarter" idx="12"/>
          </p:nvPr>
        </p:nvSpPr>
        <p:spPr>
          <a:ln/>
        </p:spPr>
        <p:txBody>
          <a:bodyPr/>
          <a:lstStyle>
            <a:lvl1pPr>
              <a:defRPr/>
            </a:lvl1pPr>
          </a:lstStyle>
          <a:p>
            <a:pPr>
              <a:defRPr/>
            </a:pPr>
            <a:fld id="{00D83284-5AB8-41D7-9D1B-F93991A42B0D}" type="slidenum">
              <a:rPr lang="en-GB"/>
              <a:pPr>
                <a:defRPr/>
              </a:pPr>
              <a:t>‹#›</a:t>
            </a:fld>
            <a:endParaRPr lang="en-GB"/>
          </a:p>
        </p:txBody>
      </p:sp>
    </p:spTree>
    <p:extLst>
      <p:ext uri="{BB962C8B-B14F-4D97-AF65-F5344CB8AC3E}">
        <p14:creationId xmlns:p14="http://schemas.microsoft.com/office/powerpoint/2010/main" val="272537799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600">
                <a:solidFill>
                  <a:schemeClr val="accent2"/>
                </a:solidFill>
              </a:defRPr>
            </a:lvl1pPr>
            <a:lvl2pPr>
              <a:defRPr sz="2400">
                <a:solidFill>
                  <a:schemeClr val="accent2"/>
                </a:solidFill>
              </a:defRPr>
            </a:lvl2pPr>
            <a:lvl3pPr>
              <a:defRPr sz="2300">
                <a:solidFill>
                  <a:schemeClr val="accent2"/>
                </a:solidFill>
              </a:defRPr>
            </a:lvl3pPr>
            <a:lvl4pPr>
              <a:defRPr sz="2200">
                <a:solidFill>
                  <a:schemeClr val="accent2"/>
                </a:solidFill>
              </a:defRPr>
            </a:lvl4pPr>
            <a:lvl5pPr>
              <a:defRPr sz="2100">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a:extLst>
              <a:ext uri="{FF2B5EF4-FFF2-40B4-BE49-F238E27FC236}">
                <a16:creationId xmlns:a16="http://schemas.microsoft.com/office/drawing/2014/main" id="{E82D1067-F5D0-48FE-84EB-83E6373E1E9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5951B67-97BD-4027-905A-5C94D083C2F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7FE5D8E-9C77-4064-B068-FF01E8F66D4A}"/>
              </a:ext>
            </a:extLst>
          </p:cNvPr>
          <p:cNvSpPr>
            <a:spLocks noGrp="1" noChangeArrowheads="1"/>
          </p:cNvSpPr>
          <p:nvPr>
            <p:ph type="sldNum" sz="quarter" idx="12"/>
          </p:nvPr>
        </p:nvSpPr>
        <p:spPr>
          <a:ln/>
        </p:spPr>
        <p:txBody>
          <a:bodyPr/>
          <a:lstStyle>
            <a:lvl1pPr>
              <a:defRPr/>
            </a:lvl1pPr>
          </a:lstStyle>
          <a:p>
            <a:pPr>
              <a:defRPr/>
            </a:pPr>
            <a:fld id="{28D2C08F-795B-4635-A449-5EF8DF87D324}" type="slidenum">
              <a:rPr lang="en-GB"/>
              <a:pPr>
                <a:defRPr/>
              </a:pPr>
              <a:t>‹#›</a:t>
            </a:fld>
            <a:endParaRPr lang="en-GB"/>
          </a:p>
        </p:txBody>
      </p:sp>
    </p:spTree>
    <p:extLst>
      <p:ext uri="{BB962C8B-B14F-4D97-AF65-F5344CB8AC3E}">
        <p14:creationId xmlns:p14="http://schemas.microsoft.com/office/powerpoint/2010/main" val="78294195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E4A1924-B2F3-459A-A585-459E8DA7A8B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EEC23EF8-F23D-4FB9-BFF9-8C4939FBFDE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AF27E6E-F5FB-4BD5-A90E-36B3A669095A}"/>
              </a:ext>
            </a:extLst>
          </p:cNvPr>
          <p:cNvSpPr>
            <a:spLocks noGrp="1" noChangeArrowheads="1"/>
          </p:cNvSpPr>
          <p:nvPr>
            <p:ph type="sldNum" sz="quarter" idx="12"/>
          </p:nvPr>
        </p:nvSpPr>
        <p:spPr>
          <a:ln/>
        </p:spPr>
        <p:txBody>
          <a:bodyPr/>
          <a:lstStyle>
            <a:lvl1pPr>
              <a:defRPr/>
            </a:lvl1pPr>
          </a:lstStyle>
          <a:p>
            <a:pPr>
              <a:defRPr/>
            </a:pPr>
            <a:fld id="{C6708823-9E40-42A6-8288-3FCB00127A96}" type="slidenum">
              <a:rPr lang="en-GB"/>
              <a:pPr>
                <a:defRPr/>
              </a:pPr>
              <a:t>‹#›</a:t>
            </a:fld>
            <a:endParaRPr lang="en-GB"/>
          </a:p>
        </p:txBody>
      </p:sp>
    </p:spTree>
    <p:extLst>
      <p:ext uri="{BB962C8B-B14F-4D97-AF65-F5344CB8AC3E}">
        <p14:creationId xmlns:p14="http://schemas.microsoft.com/office/powerpoint/2010/main" val="169190856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6287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287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6344F8F9-F165-463A-A4D5-5A973E0BAF7B}"/>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7AE0EDE-B49A-4386-A258-A101970D088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CC632260-4652-4825-B503-487B2982430D}"/>
              </a:ext>
            </a:extLst>
          </p:cNvPr>
          <p:cNvSpPr>
            <a:spLocks noGrp="1" noChangeArrowheads="1"/>
          </p:cNvSpPr>
          <p:nvPr>
            <p:ph type="sldNum" sz="quarter" idx="12"/>
          </p:nvPr>
        </p:nvSpPr>
        <p:spPr>
          <a:ln/>
        </p:spPr>
        <p:txBody>
          <a:bodyPr/>
          <a:lstStyle>
            <a:lvl1pPr>
              <a:defRPr/>
            </a:lvl1pPr>
          </a:lstStyle>
          <a:p>
            <a:pPr>
              <a:defRPr/>
            </a:pPr>
            <a:fld id="{B4F4EDF8-4838-47AA-B7F5-7892092B2A5B}" type="slidenum">
              <a:rPr lang="en-GB"/>
              <a:pPr>
                <a:defRPr/>
              </a:pPr>
              <a:t>‹#›</a:t>
            </a:fld>
            <a:endParaRPr lang="en-GB"/>
          </a:p>
        </p:txBody>
      </p:sp>
    </p:spTree>
    <p:extLst>
      <p:ext uri="{BB962C8B-B14F-4D97-AF65-F5344CB8AC3E}">
        <p14:creationId xmlns:p14="http://schemas.microsoft.com/office/powerpoint/2010/main" val="2294629149"/>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1569386-534D-4D95-9CA4-E3604053C39B}"/>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823E031B-6FB6-4E68-BC7E-0B64D64B128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E8E3CAEC-9F50-4895-A33E-689D4432203B}"/>
              </a:ext>
            </a:extLst>
          </p:cNvPr>
          <p:cNvSpPr>
            <a:spLocks noGrp="1" noChangeArrowheads="1"/>
          </p:cNvSpPr>
          <p:nvPr>
            <p:ph type="sldNum" sz="quarter" idx="12"/>
          </p:nvPr>
        </p:nvSpPr>
        <p:spPr>
          <a:ln/>
        </p:spPr>
        <p:txBody>
          <a:bodyPr/>
          <a:lstStyle>
            <a:lvl1pPr>
              <a:defRPr/>
            </a:lvl1pPr>
          </a:lstStyle>
          <a:p>
            <a:pPr>
              <a:defRPr/>
            </a:pPr>
            <a:fld id="{A1AAAF34-E1A1-4EB6-875B-D510C1DFFD08}" type="slidenum">
              <a:rPr lang="en-GB"/>
              <a:pPr>
                <a:defRPr/>
              </a:pPr>
              <a:t>‹#›</a:t>
            </a:fld>
            <a:endParaRPr lang="en-GB"/>
          </a:p>
        </p:txBody>
      </p:sp>
    </p:spTree>
    <p:extLst>
      <p:ext uri="{BB962C8B-B14F-4D97-AF65-F5344CB8AC3E}">
        <p14:creationId xmlns:p14="http://schemas.microsoft.com/office/powerpoint/2010/main" val="1735080995"/>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7822861D-4A63-4AC7-8EE1-7D93E058D92B}"/>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B3DF4F06-B7E3-4963-8833-8764DB5E8BA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A5AB7051-DEB8-4EEA-93D7-0B1DA0F42AC2}"/>
              </a:ext>
            </a:extLst>
          </p:cNvPr>
          <p:cNvSpPr>
            <a:spLocks noGrp="1" noChangeArrowheads="1"/>
          </p:cNvSpPr>
          <p:nvPr>
            <p:ph type="sldNum" sz="quarter" idx="12"/>
          </p:nvPr>
        </p:nvSpPr>
        <p:spPr>
          <a:ln/>
        </p:spPr>
        <p:txBody>
          <a:bodyPr/>
          <a:lstStyle>
            <a:lvl1pPr>
              <a:defRPr/>
            </a:lvl1pPr>
          </a:lstStyle>
          <a:p>
            <a:pPr>
              <a:defRPr/>
            </a:pPr>
            <a:fld id="{97E3E9EC-11F1-463E-A033-20DF6479484F}" type="slidenum">
              <a:rPr lang="en-GB"/>
              <a:pPr>
                <a:defRPr/>
              </a:pPr>
              <a:t>‹#›</a:t>
            </a:fld>
            <a:endParaRPr lang="en-GB"/>
          </a:p>
        </p:txBody>
      </p:sp>
    </p:spTree>
    <p:extLst>
      <p:ext uri="{BB962C8B-B14F-4D97-AF65-F5344CB8AC3E}">
        <p14:creationId xmlns:p14="http://schemas.microsoft.com/office/powerpoint/2010/main" val="294385826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E9AC3FC-0C43-47DB-A923-A88CAB86ED12}"/>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7F7DF0CE-30A0-447E-B085-5B06A0E0AD3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C8150125-9DFC-4E89-8659-C51380BF6592}"/>
              </a:ext>
            </a:extLst>
          </p:cNvPr>
          <p:cNvSpPr>
            <a:spLocks noGrp="1" noChangeArrowheads="1"/>
          </p:cNvSpPr>
          <p:nvPr>
            <p:ph type="sldNum" sz="quarter" idx="12"/>
          </p:nvPr>
        </p:nvSpPr>
        <p:spPr>
          <a:ln/>
        </p:spPr>
        <p:txBody>
          <a:bodyPr/>
          <a:lstStyle>
            <a:lvl1pPr>
              <a:defRPr/>
            </a:lvl1pPr>
          </a:lstStyle>
          <a:p>
            <a:pPr>
              <a:defRPr/>
            </a:pPr>
            <a:fld id="{0D599111-BDE3-4822-8381-CDECFA2FCA94}" type="slidenum">
              <a:rPr lang="en-GB"/>
              <a:pPr>
                <a:defRPr/>
              </a:pPr>
              <a:t>‹#›</a:t>
            </a:fld>
            <a:endParaRPr lang="en-GB"/>
          </a:p>
        </p:txBody>
      </p:sp>
    </p:spTree>
    <p:extLst>
      <p:ext uri="{BB962C8B-B14F-4D97-AF65-F5344CB8AC3E}">
        <p14:creationId xmlns:p14="http://schemas.microsoft.com/office/powerpoint/2010/main" val="148252919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2589861-F6B0-420B-A741-3D9A8B4D6D8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39A194E6-6A6E-4FAB-B4EB-96A2F3D91EA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92B628E3-797B-4FE9-949B-C9643B4C873A}"/>
              </a:ext>
            </a:extLst>
          </p:cNvPr>
          <p:cNvSpPr>
            <a:spLocks noGrp="1" noChangeArrowheads="1"/>
          </p:cNvSpPr>
          <p:nvPr>
            <p:ph type="sldNum" sz="quarter" idx="12"/>
          </p:nvPr>
        </p:nvSpPr>
        <p:spPr>
          <a:ln/>
        </p:spPr>
        <p:txBody>
          <a:bodyPr/>
          <a:lstStyle>
            <a:lvl1pPr>
              <a:defRPr/>
            </a:lvl1pPr>
          </a:lstStyle>
          <a:p>
            <a:pPr>
              <a:defRPr/>
            </a:pPr>
            <a:fld id="{C03AD134-CDFF-4CFE-809A-2EF508BBE238}" type="slidenum">
              <a:rPr lang="en-GB"/>
              <a:pPr>
                <a:defRPr/>
              </a:pPr>
              <a:t>‹#›</a:t>
            </a:fld>
            <a:endParaRPr lang="en-GB"/>
          </a:p>
        </p:txBody>
      </p:sp>
    </p:spTree>
    <p:extLst>
      <p:ext uri="{BB962C8B-B14F-4D97-AF65-F5344CB8AC3E}">
        <p14:creationId xmlns:p14="http://schemas.microsoft.com/office/powerpoint/2010/main" val="272710303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D2AF259-87E3-4122-96C1-CFCF9FEBDC2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A6FBEC4-5170-412A-9745-B242ADEA0F6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6B3352DE-07B1-4548-8DD1-AA02EB2D8C66}"/>
              </a:ext>
            </a:extLst>
          </p:cNvPr>
          <p:cNvSpPr>
            <a:spLocks noGrp="1" noChangeArrowheads="1"/>
          </p:cNvSpPr>
          <p:nvPr>
            <p:ph type="sldNum" sz="quarter" idx="12"/>
          </p:nvPr>
        </p:nvSpPr>
        <p:spPr>
          <a:ln/>
        </p:spPr>
        <p:txBody>
          <a:bodyPr/>
          <a:lstStyle>
            <a:lvl1pPr>
              <a:defRPr/>
            </a:lvl1pPr>
          </a:lstStyle>
          <a:p>
            <a:pPr>
              <a:defRPr/>
            </a:pPr>
            <a:fld id="{964864FE-5931-4D64-8CC4-C680C2F9D63B}" type="slidenum">
              <a:rPr lang="en-GB"/>
              <a:pPr>
                <a:defRPr/>
              </a:pPr>
              <a:t>‹#›</a:t>
            </a:fld>
            <a:endParaRPr lang="en-GB"/>
          </a:p>
        </p:txBody>
      </p:sp>
    </p:spTree>
    <p:extLst>
      <p:ext uri="{BB962C8B-B14F-4D97-AF65-F5344CB8AC3E}">
        <p14:creationId xmlns:p14="http://schemas.microsoft.com/office/powerpoint/2010/main" val="272229097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E444159-CFC0-4736-A0A7-D963CA938CAF}"/>
              </a:ext>
            </a:extLst>
          </p:cNvPr>
          <p:cNvSpPr>
            <a:spLocks noGrp="1" noChangeArrowheads="1"/>
          </p:cNvSpPr>
          <p:nvPr>
            <p:ph type="title"/>
          </p:nvPr>
        </p:nvSpPr>
        <p:spPr bwMode="auto">
          <a:xfrm>
            <a:off x="685800" y="428625"/>
            <a:ext cx="7696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A9D3234-5741-4FE2-87E6-C6A12782C9FA}"/>
              </a:ext>
            </a:extLst>
          </p:cNvPr>
          <p:cNvSpPr>
            <a:spLocks noGrp="1" noChangeArrowheads="1"/>
          </p:cNvSpPr>
          <p:nvPr>
            <p:ph type="body" idx="1"/>
          </p:nvPr>
        </p:nvSpPr>
        <p:spPr bwMode="auto">
          <a:xfrm>
            <a:off x="685800" y="162877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124" name="Rectangle 4">
            <a:extLst>
              <a:ext uri="{FF2B5EF4-FFF2-40B4-BE49-F238E27FC236}">
                <a16:creationId xmlns:a16="http://schemas.microsoft.com/office/drawing/2014/main" id="{E63B1033-B06A-476F-A2EE-643A665430D6}"/>
              </a:ext>
            </a:extLst>
          </p:cNvPr>
          <p:cNvSpPr>
            <a:spLocks noGrp="1" noChangeArrowheads="1"/>
          </p:cNvSpPr>
          <p:nvPr>
            <p:ph type="dt" sz="half" idx="2"/>
          </p:nvPr>
        </p:nvSpPr>
        <p:spPr bwMode="auto">
          <a:xfrm>
            <a:off x="2339975" y="59499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mn-ea"/>
              </a:defRPr>
            </a:lvl1pPr>
          </a:lstStyle>
          <a:p>
            <a:pPr>
              <a:defRPr/>
            </a:pPr>
            <a:endParaRPr lang="en-GB"/>
          </a:p>
        </p:txBody>
      </p:sp>
      <p:sp>
        <p:nvSpPr>
          <p:cNvPr id="5125" name="Rectangle 5">
            <a:extLst>
              <a:ext uri="{FF2B5EF4-FFF2-40B4-BE49-F238E27FC236}">
                <a16:creationId xmlns:a16="http://schemas.microsoft.com/office/drawing/2014/main" id="{EA48599F-69C6-43E2-BC54-F832AEAD4C33}"/>
              </a:ext>
            </a:extLst>
          </p:cNvPr>
          <p:cNvSpPr>
            <a:spLocks noGrp="1" noChangeArrowheads="1"/>
          </p:cNvSpPr>
          <p:nvPr>
            <p:ph type="ftr" sz="quarter" idx="3"/>
          </p:nvPr>
        </p:nvSpPr>
        <p:spPr bwMode="auto">
          <a:xfrm>
            <a:off x="4427538" y="594995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defRPr>
            </a:lvl1pPr>
          </a:lstStyle>
          <a:p>
            <a:pPr>
              <a:defRPr/>
            </a:pPr>
            <a:endParaRPr lang="en-GB"/>
          </a:p>
        </p:txBody>
      </p:sp>
      <p:sp>
        <p:nvSpPr>
          <p:cNvPr id="5126" name="Rectangle 6">
            <a:extLst>
              <a:ext uri="{FF2B5EF4-FFF2-40B4-BE49-F238E27FC236}">
                <a16:creationId xmlns:a16="http://schemas.microsoft.com/office/drawing/2014/main" id="{6524AEA8-46FE-4530-9AA8-E73435113830}"/>
              </a:ext>
            </a:extLst>
          </p:cNvPr>
          <p:cNvSpPr>
            <a:spLocks noGrp="1" noChangeArrowheads="1"/>
          </p:cNvSpPr>
          <p:nvPr>
            <p:ph type="sldNum" sz="quarter" idx="4"/>
          </p:nvPr>
        </p:nvSpPr>
        <p:spPr bwMode="auto">
          <a:xfrm>
            <a:off x="7596188" y="5949950"/>
            <a:ext cx="8620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Osaka" pitchFamily="100" charset="-128"/>
              </a:defRPr>
            </a:lvl1pPr>
          </a:lstStyle>
          <a:p>
            <a:pPr>
              <a:defRPr/>
            </a:pPr>
            <a:fld id="{6158BBC0-6684-481E-A564-FD8BD0DEB43A}" type="slidenum">
              <a:rPr lang="en-GB"/>
              <a:pPr>
                <a:defRPr/>
              </a:pPr>
              <a:t>‹#›</a:t>
            </a:fld>
            <a:endParaRPr lang="en-GB"/>
          </a:p>
        </p:txBody>
      </p:sp>
      <p:pic>
        <p:nvPicPr>
          <p:cNvPr id="1031" name="Picture 9">
            <a:extLst>
              <a:ext uri="{FF2B5EF4-FFF2-40B4-BE49-F238E27FC236}">
                <a16:creationId xmlns:a16="http://schemas.microsoft.com/office/drawing/2014/main" id="{78793627-F04E-429F-9A20-E63C6340CCF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r="671"/>
          <a:stretch>
            <a:fillRect/>
          </a:stretch>
        </p:blipFill>
        <p:spPr bwMode="auto">
          <a:xfrm>
            <a:off x="6929438" y="6286500"/>
            <a:ext cx="1838325"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9">
            <a:extLst>
              <a:ext uri="{FF2B5EF4-FFF2-40B4-BE49-F238E27FC236}">
                <a16:creationId xmlns:a16="http://schemas.microsoft.com/office/drawing/2014/main" id="{B7F27C5E-D8C1-49FF-946F-881E8DCBC293}"/>
              </a:ext>
            </a:extLst>
          </p:cNvPr>
          <p:cNvSpPr>
            <a:spLocks noChangeArrowheads="1"/>
          </p:cNvSpPr>
          <p:nvPr userDrawn="1"/>
        </p:nvSpPr>
        <p:spPr bwMode="auto">
          <a:xfrm>
            <a:off x="0" y="0"/>
            <a:ext cx="9144000" cy="1000125"/>
          </a:xfrm>
          <a:prstGeom prst="rect">
            <a:avLst/>
          </a:prstGeom>
          <a:solidFill>
            <a:srgbClr val="0070C0"/>
          </a:solidFill>
          <a:ln w="9525" algn="ctr">
            <a:solidFill>
              <a:schemeClr val="tx1"/>
            </a:solidFill>
            <a:round/>
            <a:headEnd/>
            <a:tailEnd/>
          </a:ln>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p>
        </p:txBody>
      </p:sp>
    </p:spTree>
  </p:cSld>
  <p:clrMap bg1="lt1" tx1="dk1" bg2="lt2" tx2="dk2" accent1="accent1" accent2="accent2" accent3="accent3" accent4="accent4" accent5="accent5" accent6="accent6" hlink="hlink" folHlink="folHlink"/>
  <p:sldLayoutIdLst>
    <p:sldLayoutId id="2147484172" r:id="rId1"/>
    <p:sldLayoutId id="2147484162" r:id="rId2"/>
    <p:sldLayoutId id="2147484163" r:id="rId3"/>
    <p:sldLayoutId id="2147484164" r:id="rId4"/>
    <p:sldLayoutId id="2147484165" r:id="rId5"/>
    <p:sldLayoutId id="2147484166" r:id="rId6"/>
    <p:sldLayoutId id="2147484167" r:id="rId7"/>
    <p:sldLayoutId id="2147484168" r:id="rId8"/>
    <p:sldLayoutId id="2147484169" r:id="rId9"/>
    <p:sldLayoutId id="2147484170" r:id="rId10"/>
    <p:sldLayoutId id="2147484171" r:id="rId11"/>
  </p:sldLayoutIdLst>
  <p:transition spd="slow">
    <p:fade/>
  </p:transition>
  <p:txStyles>
    <p:titleStyle>
      <a:lvl1pPr algn="l" rtl="0" eaLnBrk="0" fontAlgn="base" hangingPunct="0">
        <a:spcBef>
          <a:spcPct val="0"/>
        </a:spcBef>
        <a:spcAft>
          <a:spcPct val="0"/>
        </a:spcAft>
        <a:defRPr sz="2800" b="1">
          <a:solidFill>
            <a:schemeClr val="bg1"/>
          </a:solidFill>
          <a:latin typeface="+mj-lt"/>
          <a:ea typeface="+mj-ea"/>
          <a:cs typeface="Osaka"/>
        </a:defRPr>
      </a:lvl1pPr>
      <a:lvl2pPr algn="l" rtl="0" eaLnBrk="0" fontAlgn="base" hangingPunct="0">
        <a:spcBef>
          <a:spcPct val="0"/>
        </a:spcBef>
        <a:spcAft>
          <a:spcPct val="0"/>
        </a:spcAft>
        <a:defRPr sz="2800" b="1">
          <a:solidFill>
            <a:schemeClr val="bg1"/>
          </a:solidFill>
          <a:latin typeface="Arial" charset="0"/>
          <a:ea typeface="Osaka" pitchFamily="100" charset="-128"/>
          <a:cs typeface="Osaka"/>
        </a:defRPr>
      </a:lvl2pPr>
      <a:lvl3pPr algn="l" rtl="0" eaLnBrk="0" fontAlgn="base" hangingPunct="0">
        <a:spcBef>
          <a:spcPct val="0"/>
        </a:spcBef>
        <a:spcAft>
          <a:spcPct val="0"/>
        </a:spcAft>
        <a:defRPr sz="2800" b="1">
          <a:solidFill>
            <a:schemeClr val="bg1"/>
          </a:solidFill>
          <a:latin typeface="Arial" charset="0"/>
          <a:ea typeface="Osaka" pitchFamily="100" charset="-128"/>
          <a:cs typeface="Osaka"/>
        </a:defRPr>
      </a:lvl3pPr>
      <a:lvl4pPr algn="l" rtl="0" eaLnBrk="0" fontAlgn="base" hangingPunct="0">
        <a:spcBef>
          <a:spcPct val="0"/>
        </a:spcBef>
        <a:spcAft>
          <a:spcPct val="0"/>
        </a:spcAft>
        <a:defRPr sz="2800" b="1">
          <a:solidFill>
            <a:schemeClr val="bg1"/>
          </a:solidFill>
          <a:latin typeface="Arial" charset="0"/>
          <a:ea typeface="Osaka" pitchFamily="100" charset="-128"/>
          <a:cs typeface="Osaka"/>
        </a:defRPr>
      </a:lvl4pPr>
      <a:lvl5pPr algn="l" rtl="0" eaLnBrk="0" fontAlgn="base" hangingPunct="0">
        <a:spcBef>
          <a:spcPct val="0"/>
        </a:spcBef>
        <a:spcAft>
          <a:spcPct val="0"/>
        </a:spcAft>
        <a:defRPr sz="2800" b="1">
          <a:solidFill>
            <a:schemeClr val="bg1"/>
          </a:solidFill>
          <a:latin typeface="Arial" charset="0"/>
          <a:ea typeface="Osaka" pitchFamily="100" charset="-128"/>
          <a:cs typeface="Osaka"/>
        </a:defRPr>
      </a:lvl5pPr>
      <a:lvl6pPr marL="457200" algn="l" rtl="0" fontAlgn="base">
        <a:spcBef>
          <a:spcPct val="0"/>
        </a:spcBef>
        <a:spcAft>
          <a:spcPct val="0"/>
        </a:spcAft>
        <a:defRPr sz="2600">
          <a:solidFill>
            <a:schemeClr val="bg1"/>
          </a:solidFill>
          <a:latin typeface="Arial" charset="0"/>
          <a:ea typeface="Osaka" pitchFamily="100" charset="-128"/>
        </a:defRPr>
      </a:lvl6pPr>
      <a:lvl7pPr marL="914400" algn="l" rtl="0" fontAlgn="base">
        <a:spcBef>
          <a:spcPct val="0"/>
        </a:spcBef>
        <a:spcAft>
          <a:spcPct val="0"/>
        </a:spcAft>
        <a:defRPr sz="2600">
          <a:solidFill>
            <a:schemeClr val="bg1"/>
          </a:solidFill>
          <a:latin typeface="Arial" charset="0"/>
          <a:ea typeface="Osaka" pitchFamily="100" charset="-128"/>
        </a:defRPr>
      </a:lvl7pPr>
      <a:lvl8pPr marL="1371600" algn="l" rtl="0" fontAlgn="base">
        <a:spcBef>
          <a:spcPct val="0"/>
        </a:spcBef>
        <a:spcAft>
          <a:spcPct val="0"/>
        </a:spcAft>
        <a:defRPr sz="2600">
          <a:solidFill>
            <a:schemeClr val="bg1"/>
          </a:solidFill>
          <a:latin typeface="Arial" charset="0"/>
          <a:ea typeface="Osaka" pitchFamily="100" charset="-128"/>
        </a:defRPr>
      </a:lvl8pPr>
      <a:lvl9pPr marL="1828800" algn="l" rtl="0" fontAlgn="base">
        <a:spcBef>
          <a:spcPct val="0"/>
        </a:spcBef>
        <a:spcAft>
          <a:spcPct val="0"/>
        </a:spcAft>
        <a:defRPr sz="2600">
          <a:solidFill>
            <a:schemeClr val="bg1"/>
          </a:solidFill>
          <a:latin typeface="Arial" charset="0"/>
          <a:ea typeface="Osaka" pitchFamily="10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Osaka"/>
        </a:defRPr>
      </a:lvl1pPr>
      <a:lvl2pPr marL="742950" indent="-285750" algn="l" rtl="0" eaLnBrk="0" fontAlgn="base" hangingPunct="0">
        <a:spcBef>
          <a:spcPct val="20000"/>
        </a:spcBef>
        <a:spcAft>
          <a:spcPct val="0"/>
        </a:spcAft>
        <a:buChar char="–"/>
        <a:defRPr sz="2800">
          <a:solidFill>
            <a:srgbClr val="605F5E"/>
          </a:solidFill>
          <a:latin typeface="+mn-lt"/>
          <a:ea typeface="+mn-ea"/>
          <a:cs typeface="Osaka"/>
        </a:defRPr>
      </a:lvl2pPr>
      <a:lvl3pPr marL="1143000" indent="-228600" algn="l" rtl="0" eaLnBrk="0" fontAlgn="base" hangingPunct="0">
        <a:spcBef>
          <a:spcPct val="20000"/>
        </a:spcBef>
        <a:spcAft>
          <a:spcPct val="0"/>
        </a:spcAft>
        <a:buChar char="•"/>
        <a:defRPr sz="2400">
          <a:solidFill>
            <a:srgbClr val="605F5E"/>
          </a:solidFill>
          <a:latin typeface="+mn-lt"/>
          <a:ea typeface="+mn-ea"/>
          <a:cs typeface="Osaka"/>
        </a:defRPr>
      </a:lvl3pPr>
      <a:lvl4pPr marL="1600200" indent="-228600" algn="l" rtl="0" eaLnBrk="0" fontAlgn="base" hangingPunct="0">
        <a:spcBef>
          <a:spcPct val="20000"/>
        </a:spcBef>
        <a:spcAft>
          <a:spcPct val="0"/>
        </a:spcAft>
        <a:buChar char="–"/>
        <a:defRPr sz="2000">
          <a:solidFill>
            <a:srgbClr val="605F5E"/>
          </a:solidFill>
          <a:latin typeface="+mn-lt"/>
          <a:ea typeface="+mn-ea"/>
          <a:cs typeface="Osaka"/>
        </a:defRPr>
      </a:lvl4pPr>
      <a:lvl5pPr marL="2057400" indent="-228600" algn="l" rtl="0" eaLnBrk="0" fontAlgn="base" hangingPunct="0">
        <a:spcBef>
          <a:spcPct val="20000"/>
        </a:spcBef>
        <a:spcAft>
          <a:spcPct val="0"/>
        </a:spcAft>
        <a:buChar char="»"/>
        <a:defRPr sz="2000">
          <a:solidFill>
            <a:srgbClr val="605F5E"/>
          </a:solidFill>
          <a:latin typeface="+mn-lt"/>
          <a:ea typeface="+mn-ea"/>
          <a:cs typeface="Osaka"/>
        </a:defRPr>
      </a:lvl5pPr>
      <a:lvl6pPr marL="2514600" indent="-228600" algn="l" rtl="0" fontAlgn="base">
        <a:spcBef>
          <a:spcPct val="20000"/>
        </a:spcBef>
        <a:spcAft>
          <a:spcPct val="0"/>
        </a:spcAft>
        <a:buChar char="»"/>
        <a:defRPr sz="2000">
          <a:solidFill>
            <a:srgbClr val="605F5E"/>
          </a:solidFill>
          <a:latin typeface="+mn-lt"/>
          <a:ea typeface="+mn-ea"/>
        </a:defRPr>
      </a:lvl6pPr>
      <a:lvl7pPr marL="2971800" indent="-228600" algn="l" rtl="0" fontAlgn="base">
        <a:spcBef>
          <a:spcPct val="20000"/>
        </a:spcBef>
        <a:spcAft>
          <a:spcPct val="0"/>
        </a:spcAft>
        <a:buChar char="»"/>
        <a:defRPr sz="2000">
          <a:solidFill>
            <a:srgbClr val="605F5E"/>
          </a:solidFill>
          <a:latin typeface="+mn-lt"/>
          <a:ea typeface="+mn-ea"/>
        </a:defRPr>
      </a:lvl7pPr>
      <a:lvl8pPr marL="3429000" indent="-228600" algn="l" rtl="0" fontAlgn="base">
        <a:spcBef>
          <a:spcPct val="20000"/>
        </a:spcBef>
        <a:spcAft>
          <a:spcPct val="0"/>
        </a:spcAft>
        <a:buChar char="»"/>
        <a:defRPr sz="2000">
          <a:solidFill>
            <a:srgbClr val="605F5E"/>
          </a:solidFill>
          <a:latin typeface="+mn-lt"/>
          <a:ea typeface="+mn-ea"/>
        </a:defRPr>
      </a:lvl8pPr>
      <a:lvl9pPr marL="3886200" indent="-228600" algn="l" rtl="0" fontAlgn="base">
        <a:spcBef>
          <a:spcPct val="20000"/>
        </a:spcBef>
        <a:spcAft>
          <a:spcPct val="0"/>
        </a:spcAft>
        <a:buChar char="»"/>
        <a:defRPr sz="2000">
          <a:solidFill>
            <a:srgbClr val="605F5E"/>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atih.serbest@yildiz.edu.t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8EDDE9D4-3E76-4CA8-A826-D15C3CB40263}"/>
              </a:ext>
            </a:extLst>
          </p:cNvPr>
          <p:cNvSpPr>
            <a:spLocks noGrp="1" noChangeArrowheads="1"/>
          </p:cNvSpPr>
          <p:nvPr>
            <p:ph type="body" idx="1"/>
          </p:nvPr>
        </p:nvSpPr>
        <p:spPr>
          <a:xfrm>
            <a:off x="684213" y="2060575"/>
            <a:ext cx="7772400" cy="2016125"/>
          </a:xfrm>
        </p:spPr>
        <p:txBody>
          <a:bodyPr/>
          <a:lstStyle/>
          <a:p>
            <a:pPr algn="ctr">
              <a:lnSpc>
                <a:spcPct val="90000"/>
              </a:lnSpc>
              <a:buFontTx/>
              <a:buNone/>
            </a:pPr>
            <a:r>
              <a:rPr lang="en-GB" altLang="en-US" b="1" dirty="0"/>
              <a:t>Introduction to Agency</a:t>
            </a:r>
          </a:p>
          <a:p>
            <a:pPr algn="ctr">
              <a:lnSpc>
                <a:spcPct val="90000"/>
              </a:lnSpc>
              <a:buFontTx/>
              <a:buNone/>
            </a:pPr>
            <a:r>
              <a:rPr lang="tr-TR" altLang="en-US" b="1" dirty="0"/>
              <a:t>Dr. Fatih Serbest</a:t>
            </a:r>
            <a:br>
              <a:rPr lang="en-GB" altLang="en-US" dirty="0"/>
            </a:br>
            <a:r>
              <a:rPr lang="tr-TR" altLang="en-US" dirty="0"/>
              <a:t>0545 600 22 18</a:t>
            </a:r>
          </a:p>
          <a:p>
            <a:pPr algn="ctr">
              <a:lnSpc>
                <a:spcPct val="90000"/>
              </a:lnSpc>
              <a:buFontTx/>
              <a:buNone/>
            </a:pPr>
            <a:r>
              <a:rPr lang="tr-TR" altLang="en-US" dirty="0">
                <a:hlinkClick r:id="rId2"/>
              </a:rPr>
              <a:t>fatih.serbest@yildiz.edu.tr</a:t>
            </a:r>
            <a:endParaRPr lang="tr-TR" altLang="en-US" dirty="0"/>
          </a:p>
          <a:p>
            <a:pPr algn="ctr">
              <a:lnSpc>
                <a:spcPct val="90000"/>
              </a:lnSpc>
              <a:buFontTx/>
              <a:buNone/>
            </a:pPr>
            <a:endParaRPr lang="en-GB" altLang="en-US" dirty="0"/>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59E2-3483-4BEC-8597-B396EA56CBC5}"/>
              </a:ext>
            </a:extLst>
          </p:cNvPr>
          <p:cNvSpPr>
            <a:spLocks noGrp="1"/>
          </p:cNvSpPr>
          <p:nvPr>
            <p:ph type="title"/>
          </p:nvPr>
        </p:nvSpPr>
        <p:spPr/>
        <p:txBody>
          <a:bodyPr/>
          <a:lstStyle/>
          <a:p>
            <a:r>
              <a:rPr lang="en-GB" dirty="0"/>
              <a:t>Commercial agent</a:t>
            </a:r>
          </a:p>
        </p:txBody>
      </p:sp>
      <p:sp>
        <p:nvSpPr>
          <p:cNvPr id="3" name="Content Placeholder 2">
            <a:extLst>
              <a:ext uri="{FF2B5EF4-FFF2-40B4-BE49-F238E27FC236}">
                <a16:creationId xmlns:a16="http://schemas.microsoft.com/office/drawing/2014/main" id="{AE30C872-0855-4477-B938-51C0015D366D}"/>
              </a:ext>
            </a:extLst>
          </p:cNvPr>
          <p:cNvSpPr>
            <a:spLocks noGrp="1"/>
          </p:cNvSpPr>
          <p:nvPr>
            <p:ph idx="1"/>
          </p:nvPr>
        </p:nvSpPr>
        <p:spPr/>
        <p:txBody>
          <a:bodyPr/>
          <a:lstStyle/>
          <a:p>
            <a:r>
              <a:rPr lang="en-GB" dirty="0"/>
              <a:t>Defined in regulation 2(1) of the Commercial Agents (Council Directive) Regulations 1993</a:t>
            </a:r>
          </a:p>
          <a:p>
            <a:pPr lvl="1"/>
            <a:r>
              <a:rPr lang="en-GB" dirty="0"/>
              <a:t>“a </a:t>
            </a:r>
            <a:r>
              <a:rPr lang="en-GB" u="sng" dirty="0"/>
              <a:t>self-employed</a:t>
            </a:r>
            <a:r>
              <a:rPr lang="en-GB" dirty="0"/>
              <a:t> intermediary who has </a:t>
            </a:r>
            <a:r>
              <a:rPr lang="en-GB" u="sng" dirty="0"/>
              <a:t>continuing authority</a:t>
            </a:r>
            <a:r>
              <a:rPr lang="en-GB" dirty="0"/>
              <a:t> to </a:t>
            </a:r>
            <a:r>
              <a:rPr lang="en-GB" u="sng" dirty="0"/>
              <a:t>negotiate</a:t>
            </a:r>
            <a:r>
              <a:rPr lang="en-GB" dirty="0"/>
              <a:t> the </a:t>
            </a:r>
            <a:r>
              <a:rPr lang="en-GB" u="sng" dirty="0"/>
              <a:t>sale or purchase of goods</a:t>
            </a:r>
            <a:r>
              <a:rPr lang="en-GB" dirty="0"/>
              <a:t> on behalf of another person (the ‘principal’), or to </a:t>
            </a:r>
            <a:r>
              <a:rPr lang="en-GB" u="sng" dirty="0"/>
              <a:t>negotiate and conclude</a:t>
            </a:r>
            <a:r>
              <a:rPr lang="en-GB" dirty="0"/>
              <a:t> the sale or purchase of goods on behalf of and in the name of that principal”</a:t>
            </a:r>
          </a:p>
          <a:p>
            <a:endParaRPr lang="en-GB" dirty="0"/>
          </a:p>
        </p:txBody>
      </p:sp>
    </p:spTree>
    <p:extLst>
      <p:ext uri="{BB962C8B-B14F-4D97-AF65-F5344CB8AC3E}">
        <p14:creationId xmlns:p14="http://schemas.microsoft.com/office/powerpoint/2010/main" val="104570205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2BBDF-67FD-46BC-8BFF-DF3C092B44DE}"/>
              </a:ext>
            </a:extLst>
          </p:cNvPr>
          <p:cNvSpPr>
            <a:spLocks noGrp="1"/>
          </p:cNvSpPr>
          <p:nvPr>
            <p:ph type="title"/>
          </p:nvPr>
        </p:nvSpPr>
        <p:spPr/>
        <p:txBody>
          <a:bodyPr/>
          <a:lstStyle/>
          <a:p>
            <a:r>
              <a:rPr lang="en-GB" dirty="0"/>
              <a:t>‘Self-employed’</a:t>
            </a:r>
          </a:p>
        </p:txBody>
      </p:sp>
      <p:sp>
        <p:nvSpPr>
          <p:cNvPr id="3" name="Content Placeholder 2">
            <a:extLst>
              <a:ext uri="{FF2B5EF4-FFF2-40B4-BE49-F238E27FC236}">
                <a16:creationId xmlns:a16="http://schemas.microsoft.com/office/drawing/2014/main" id="{A0D886AF-AD38-4F80-A38B-431EAAF62FCE}"/>
              </a:ext>
            </a:extLst>
          </p:cNvPr>
          <p:cNvSpPr>
            <a:spLocks noGrp="1"/>
          </p:cNvSpPr>
          <p:nvPr>
            <p:ph idx="1"/>
          </p:nvPr>
        </p:nvSpPr>
        <p:spPr/>
        <p:txBody>
          <a:bodyPr/>
          <a:lstStyle/>
          <a:p>
            <a:r>
              <a:rPr lang="en-GB" dirty="0"/>
              <a:t>Should be an independent contractor and not employed by the principal or anyone else</a:t>
            </a:r>
          </a:p>
        </p:txBody>
      </p:sp>
    </p:spTree>
    <p:extLst>
      <p:ext uri="{BB962C8B-B14F-4D97-AF65-F5344CB8AC3E}">
        <p14:creationId xmlns:p14="http://schemas.microsoft.com/office/powerpoint/2010/main" val="308913831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7E3E4-BE90-4AC9-8F2E-F4230343A292}"/>
              </a:ext>
            </a:extLst>
          </p:cNvPr>
          <p:cNvSpPr>
            <a:spLocks noGrp="1"/>
          </p:cNvSpPr>
          <p:nvPr>
            <p:ph type="title"/>
          </p:nvPr>
        </p:nvSpPr>
        <p:spPr/>
        <p:txBody>
          <a:bodyPr/>
          <a:lstStyle/>
          <a:p>
            <a:r>
              <a:rPr lang="en-GB" dirty="0"/>
              <a:t>‘Continuing authority’</a:t>
            </a:r>
          </a:p>
        </p:txBody>
      </p:sp>
      <p:sp>
        <p:nvSpPr>
          <p:cNvPr id="3" name="Content Placeholder 2">
            <a:extLst>
              <a:ext uri="{FF2B5EF4-FFF2-40B4-BE49-F238E27FC236}">
                <a16:creationId xmlns:a16="http://schemas.microsoft.com/office/drawing/2014/main" id="{586D0924-1A08-4715-AE93-D8533DCC48CE}"/>
              </a:ext>
            </a:extLst>
          </p:cNvPr>
          <p:cNvSpPr>
            <a:spLocks noGrp="1"/>
          </p:cNvSpPr>
          <p:nvPr>
            <p:ph idx="1"/>
          </p:nvPr>
        </p:nvSpPr>
        <p:spPr/>
        <p:txBody>
          <a:bodyPr/>
          <a:lstStyle/>
          <a:p>
            <a:r>
              <a:rPr lang="en-GB" dirty="0"/>
              <a:t>The regulations allow for fixed-term contracts but the definition does not include agents engaged for one off transactions</a:t>
            </a:r>
          </a:p>
          <a:p>
            <a:pPr lvl="1"/>
            <a:r>
              <a:rPr lang="en-GB" i="1" dirty="0"/>
              <a:t>Poseidon Chartering v Marianne </a:t>
            </a:r>
            <a:r>
              <a:rPr lang="en-GB" i="1" dirty="0" err="1"/>
              <a:t>Zeeschip</a:t>
            </a:r>
            <a:r>
              <a:rPr lang="en-GB" i="1" dirty="0"/>
              <a:t> VOF </a:t>
            </a:r>
            <a:r>
              <a:rPr lang="en-GB" dirty="0"/>
              <a:t>[2007]</a:t>
            </a:r>
            <a:endParaRPr lang="en-GB" i="1" dirty="0"/>
          </a:p>
        </p:txBody>
      </p:sp>
    </p:spTree>
    <p:extLst>
      <p:ext uri="{BB962C8B-B14F-4D97-AF65-F5344CB8AC3E}">
        <p14:creationId xmlns:p14="http://schemas.microsoft.com/office/powerpoint/2010/main" val="39189397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3964-9046-44F4-A35B-530D2A6AD071}"/>
              </a:ext>
            </a:extLst>
          </p:cNvPr>
          <p:cNvSpPr>
            <a:spLocks noGrp="1"/>
          </p:cNvSpPr>
          <p:nvPr>
            <p:ph type="title"/>
          </p:nvPr>
        </p:nvSpPr>
        <p:spPr/>
        <p:txBody>
          <a:bodyPr/>
          <a:lstStyle/>
          <a:p>
            <a:r>
              <a:rPr lang="en-GB" dirty="0"/>
              <a:t>‘Negotiate’</a:t>
            </a:r>
          </a:p>
        </p:txBody>
      </p:sp>
      <p:sp>
        <p:nvSpPr>
          <p:cNvPr id="3" name="Content Placeholder 2">
            <a:extLst>
              <a:ext uri="{FF2B5EF4-FFF2-40B4-BE49-F238E27FC236}">
                <a16:creationId xmlns:a16="http://schemas.microsoft.com/office/drawing/2014/main" id="{A6D91A4B-F525-437E-A401-B13A860C7B71}"/>
              </a:ext>
            </a:extLst>
          </p:cNvPr>
          <p:cNvSpPr>
            <a:spLocks noGrp="1"/>
          </p:cNvSpPr>
          <p:nvPr>
            <p:ph idx="1"/>
          </p:nvPr>
        </p:nvSpPr>
        <p:spPr/>
        <p:txBody>
          <a:bodyPr/>
          <a:lstStyle/>
          <a:p>
            <a:r>
              <a:rPr lang="en-GB" dirty="0"/>
              <a:t>The agent does not have to actually enter into contracts</a:t>
            </a:r>
          </a:p>
          <a:p>
            <a:endParaRPr lang="en-GB" dirty="0"/>
          </a:p>
          <a:p>
            <a:r>
              <a:rPr lang="en-GB" dirty="0"/>
              <a:t>Given a broad definition</a:t>
            </a:r>
          </a:p>
          <a:p>
            <a:pPr lvl="1"/>
            <a:r>
              <a:rPr lang="en-GB" i="1" dirty="0"/>
              <a:t>PJ Pipe &amp; Valve Co Ltd v </a:t>
            </a:r>
            <a:r>
              <a:rPr lang="en-GB" i="1" dirty="0" err="1"/>
              <a:t>Audco</a:t>
            </a:r>
            <a:r>
              <a:rPr lang="en-GB" i="1" dirty="0"/>
              <a:t> India</a:t>
            </a:r>
            <a:r>
              <a:rPr lang="en-GB" dirty="0"/>
              <a:t> [2005]</a:t>
            </a:r>
          </a:p>
          <a:p>
            <a:endParaRPr lang="en-GB" dirty="0"/>
          </a:p>
          <a:p>
            <a:r>
              <a:rPr lang="en-GB" dirty="0"/>
              <a:t>Must be on behalf of the principal</a:t>
            </a:r>
          </a:p>
          <a:p>
            <a:pPr lvl="1"/>
            <a:r>
              <a:rPr lang="en-GB" i="1" dirty="0"/>
              <a:t>AMB </a:t>
            </a:r>
            <a:r>
              <a:rPr lang="en-GB" i="1" dirty="0" err="1"/>
              <a:t>Imballaggi</a:t>
            </a:r>
            <a:r>
              <a:rPr lang="en-GB" i="1" dirty="0"/>
              <a:t> v </a:t>
            </a:r>
            <a:r>
              <a:rPr lang="en-GB" i="1" dirty="0" err="1"/>
              <a:t>Pacflex</a:t>
            </a:r>
            <a:r>
              <a:rPr lang="en-GB" i="1" dirty="0"/>
              <a:t> Ltd</a:t>
            </a:r>
            <a:r>
              <a:rPr lang="en-GB" dirty="0"/>
              <a:t> [1999]</a:t>
            </a:r>
          </a:p>
        </p:txBody>
      </p:sp>
    </p:spTree>
    <p:extLst>
      <p:ext uri="{BB962C8B-B14F-4D97-AF65-F5344CB8AC3E}">
        <p14:creationId xmlns:p14="http://schemas.microsoft.com/office/powerpoint/2010/main" val="3850451157"/>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18E61-B04F-42C6-9A0A-DAE6813D03CB}"/>
              </a:ext>
            </a:extLst>
          </p:cNvPr>
          <p:cNvSpPr>
            <a:spLocks noGrp="1"/>
          </p:cNvSpPr>
          <p:nvPr>
            <p:ph type="title"/>
          </p:nvPr>
        </p:nvSpPr>
        <p:spPr/>
        <p:txBody>
          <a:bodyPr/>
          <a:lstStyle/>
          <a:p>
            <a:r>
              <a:rPr lang="en-GB" dirty="0"/>
              <a:t>‘Sale or purchase of goods’</a:t>
            </a:r>
          </a:p>
        </p:txBody>
      </p:sp>
      <p:sp>
        <p:nvSpPr>
          <p:cNvPr id="3" name="Content Placeholder 2">
            <a:extLst>
              <a:ext uri="{FF2B5EF4-FFF2-40B4-BE49-F238E27FC236}">
                <a16:creationId xmlns:a16="http://schemas.microsoft.com/office/drawing/2014/main" id="{78D87CFE-EF29-43EA-8789-EC42D6D729CD}"/>
              </a:ext>
            </a:extLst>
          </p:cNvPr>
          <p:cNvSpPr>
            <a:spLocks noGrp="1"/>
          </p:cNvSpPr>
          <p:nvPr>
            <p:ph idx="1"/>
          </p:nvPr>
        </p:nvSpPr>
        <p:spPr/>
        <p:txBody>
          <a:bodyPr/>
          <a:lstStyle/>
          <a:p>
            <a:r>
              <a:rPr lang="en-GB" dirty="0"/>
              <a:t>‘Goods’ is a given a wide definition but excludes the provision of services</a:t>
            </a:r>
          </a:p>
        </p:txBody>
      </p:sp>
    </p:spTree>
    <p:extLst>
      <p:ext uri="{BB962C8B-B14F-4D97-AF65-F5344CB8AC3E}">
        <p14:creationId xmlns:p14="http://schemas.microsoft.com/office/powerpoint/2010/main" val="544871914"/>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F853B-0234-44CA-A9E8-034BD9436092}"/>
              </a:ext>
            </a:extLst>
          </p:cNvPr>
          <p:cNvSpPr>
            <a:spLocks noGrp="1"/>
          </p:cNvSpPr>
          <p:nvPr>
            <p:ph type="title"/>
          </p:nvPr>
        </p:nvSpPr>
        <p:spPr/>
        <p:txBody>
          <a:bodyPr/>
          <a:lstStyle/>
          <a:p>
            <a:r>
              <a:rPr lang="en-GB" dirty="0"/>
              <a:t>‘Negotiate and conclude’</a:t>
            </a:r>
          </a:p>
        </p:txBody>
      </p:sp>
      <p:sp>
        <p:nvSpPr>
          <p:cNvPr id="3" name="Content Placeholder 2">
            <a:extLst>
              <a:ext uri="{FF2B5EF4-FFF2-40B4-BE49-F238E27FC236}">
                <a16:creationId xmlns:a16="http://schemas.microsoft.com/office/drawing/2014/main" id="{2B65F9AD-0914-4041-B2BB-C448C34D6C61}"/>
              </a:ext>
            </a:extLst>
          </p:cNvPr>
          <p:cNvSpPr>
            <a:spLocks noGrp="1"/>
          </p:cNvSpPr>
          <p:nvPr>
            <p:ph idx="1"/>
          </p:nvPr>
        </p:nvSpPr>
        <p:spPr/>
        <p:txBody>
          <a:bodyPr/>
          <a:lstStyle/>
          <a:p>
            <a:r>
              <a:rPr lang="en-GB" dirty="0"/>
              <a:t>Agents who do conclude contracts must do so in the name of the principal</a:t>
            </a:r>
          </a:p>
          <a:p>
            <a:endParaRPr lang="en-GB" dirty="0"/>
          </a:p>
          <a:p>
            <a:r>
              <a:rPr lang="en-GB" dirty="0"/>
              <a:t>Even if there is a principal, if that fact is not disclosed then that will not count</a:t>
            </a:r>
          </a:p>
          <a:p>
            <a:pPr lvl="1"/>
            <a:r>
              <a:rPr lang="en-GB" dirty="0"/>
              <a:t>However where the existence of a principal is disclose (but not their identity) then that will count</a:t>
            </a:r>
          </a:p>
        </p:txBody>
      </p:sp>
    </p:spTree>
    <p:extLst>
      <p:ext uri="{BB962C8B-B14F-4D97-AF65-F5344CB8AC3E}">
        <p14:creationId xmlns:p14="http://schemas.microsoft.com/office/powerpoint/2010/main" val="814866150"/>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1D203-2FE2-4405-871A-B36BE7E73295}"/>
              </a:ext>
            </a:extLst>
          </p:cNvPr>
          <p:cNvSpPr>
            <a:spLocks noGrp="1"/>
          </p:cNvSpPr>
          <p:nvPr>
            <p:ph type="title"/>
          </p:nvPr>
        </p:nvSpPr>
        <p:spPr/>
        <p:txBody>
          <a:bodyPr/>
          <a:lstStyle/>
          <a:p>
            <a:r>
              <a:rPr lang="en-GB" dirty="0"/>
              <a:t>Exclusions</a:t>
            </a:r>
          </a:p>
        </p:txBody>
      </p:sp>
      <p:sp>
        <p:nvSpPr>
          <p:cNvPr id="3" name="Content Placeholder 2">
            <a:extLst>
              <a:ext uri="{FF2B5EF4-FFF2-40B4-BE49-F238E27FC236}">
                <a16:creationId xmlns:a16="http://schemas.microsoft.com/office/drawing/2014/main" id="{EF8EA311-22F8-42BC-B45F-38463E8D18C7}"/>
              </a:ext>
            </a:extLst>
          </p:cNvPr>
          <p:cNvSpPr>
            <a:spLocks noGrp="1"/>
          </p:cNvSpPr>
          <p:nvPr>
            <p:ph idx="1"/>
          </p:nvPr>
        </p:nvSpPr>
        <p:spPr/>
        <p:txBody>
          <a:bodyPr/>
          <a:lstStyle/>
          <a:p>
            <a:r>
              <a:rPr lang="en-GB" dirty="0"/>
              <a:t>Regulation 2(1) provides three exclusions:</a:t>
            </a:r>
          </a:p>
          <a:p>
            <a:pPr marL="0" indent="0">
              <a:buNone/>
            </a:pPr>
            <a:r>
              <a:rPr lang="en-GB" dirty="0"/>
              <a:t>	(</a:t>
            </a:r>
            <a:r>
              <a:rPr lang="en-GB" dirty="0" err="1"/>
              <a:t>i</a:t>
            </a:r>
            <a:r>
              <a:rPr lang="en-GB" dirty="0"/>
              <a:t>) a person who, in his capacity as an officer 	of a company or association, is empowered 	to enter into commitments binding on that 		company or association; </a:t>
            </a:r>
          </a:p>
          <a:p>
            <a:pPr marL="0" indent="0">
              <a:buNone/>
            </a:pPr>
            <a:r>
              <a:rPr lang="en-GB" dirty="0"/>
              <a:t>	(ii) a partner who is lawfully authorised to 		enter into commitments binding on his 	partners; </a:t>
            </a:r>
          </a:p>
          <a:p>
            <a:pPr marL="0" indent="0">
              <a:buNone/>
            </a:pPr>
            <a:r>
              <a:rPr lang="en-GB" dirty="0"/>
              <a:t>	(iii) a person who acts as an insolvency 	practitioner</a:t>
            </a:r>
          </a:p>
        </p:txBody>
      </p:sp>
    </p:spTree>
    <p:extLst>
      <p:ext uri="{BB962C8B-B14F-4D97-AF65-F5344CB8AC3E}">
        <p14:creationId xmlns:p14="http://schemas.microsoft.com/office/powerpoint/2010/main" val="2725179364"/>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698A-575B-4702-A959-DF111D1658B3}"/>
              </a:ext>
            </a:extLst>
          </p:cNvPr>
          <p:cNvSpPr>
            <a:spLocks noGrp="1"/>
          </p:cNvSpPr>
          <p:nvPr>
            <p:ph type="title"/>
          </p:nvPr>
        </p:nvSpPr>
        <p:spPr/>
        <p:txBody>
          <a:bodyPr/>
          <a:lstStyle/>
          <a:p>
            <a:r>
              <a:rPr lang="en-GB" dirty="0"/>
              <a:t>Exclusions</a:t>
            </a:r>
          </a:p>
        </p:txBody>
      </p:sp>
      <p:sp>
        <p:nvSpPr>
          <p:cNvPr id="3" name="Content Placeholder 2">
            <a:extLst>
              <a:ext uri="{FF2B5EF4-FFF2-40B4-BE49-F238E27FC236}">
                <a16:creationId xmlns:a16="http://schemas.microsoft.com/office/drawing/2014/main" id="{F253B4C4-A9DB-4106-8FED-F05441C2E8C5}"/>
              </a:ext>
            </a:extLst>
          </p:cNvPr>
          <p:cNvSpPr>
            <a:spLocks noGrp="1"/>
          </p:cNvSpPr>
          <p:nvPr>
            <p:ph idx="1"/>
          </p:nvPr>
        </p:nvSpPr>
        <p:spPr/>
        <p:txBody>
          <a:bodyPr/>
          <a:lstStyle/>
          <a:p>
            <a:r>
              <a:rPr lang="en-GB" dirty="0"/>
              <a:t>Regulation 2(2) sets out three further exceptions:</a:t>
            </a:r>
          </a:p>
          <a:p>
            <a:pPr marL="400050" lvl="1" indent="0">
              <a:buNone/>
            </a:pPr>
            <a:r>
              <a:rPr lang="en-GB" dirty="0"/>
              <a:t>	(a) commercial agents whose activities are 	unpaid;</a:t>
            </a:r>
          </a:p>
          <a:p>
            <a:pPr marL="400050" lvl="1" indent="0">
              <a:buNone/>
            </a:pPr>
            <a:r>
              <a:rPr lang="en-GB" dirty="0"/>
              <a:t>	(b) commercial agents when they operate on 	commodity exchanges or in the commodity 	market;</a:t>
            </a:r>
          </a:p>
          <a:p>
            <a:pPr marL="400050" lvl="1" indent="0">
              <a:buNone/>
            </a:pPr>
            <a:r>
              <a:rPr lang="en-GB" dirty="0"/>
              <a:t>	(c) the Crown Agents for Overseas Governments 	and Administrations</a:t>
            </a:r>
          </a:p>
          <a:p>
            <a:pPr lvl="1"/>
            <a:endParaRPr lang="en-GB" dirty="0"/>
          </a:p>
        </p:txBody>
      </p:sp>
    </p:spTree>
    <p:extLst>
      <p:ext uri="{BB962C8B-B14F-4D97-AF65-F5344CB8AC3E}">
        <p14:creationId xmlns:p14="http://schemas.microsoft.com/office/powerpoint/2010/main" val="2850963748"/>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C185-881A-468D-BBB4-11072F62BEC1}"/>
              </a:ext>
            </a:extLst>
          </p:cNvPr>
          <p:cNvSpPr>
            <a:spLocks noGrp="1"/>
          </p:cNvSpPr>
          <p:nvPr>
            <p:ph type="title"/>
          </p:nvPr>
        </p:nvSpPr>
        <p:spPr/>
        <p:txBody>
          <a:bodyPr/>
          <a:lstStyle/>
          <a:p>
            <a:r>
              <a:rPr lang="en-GB" dirty="0"/>
              <a:t>Exclusions</a:t>
            </a:r>
          </a:p>
        </p:txBody>
      </p:sp>
      <p:sp>
        <p:nvSpPr>
          <p:cNvPr id="3" name="Content Placeholder 2">
            <a:extLst>
              <a:ext uri="{FF2B5EF4-FFF2-40B4-BE49-F238E27FC236}">
                <a16:creationId xmlns:a16="http://schemas.microsoft.com/office/drawing/2014/main" id="{71354574-95FA-418A-A5DE-3AAF0DADB122}"/>
              </a:ext>
            </a:extLst>
          </p:cNvPr>
          <p:cNvSpPr>
            <a:spLocks noGrp="1"/>
          </p:cNvSpPr>
          <p:nvPr>
            <p:ph idx="1"/>
          </p:nvPr>
        </p:nvSpPr>
        <p:spPr/>
        <p:txBody>
          <a:bodyPr/>
          <a:lstStyle/>
          <a:p>
            <a:r>
              <a:rPr lang="en-GB" dirty="0"/>
              <a:t>Regulation 2(4) excludes those whose activities as a commercial agent is secondary</a:t>
            </a:r>
          </a:p>
          <a:p>
            <a:pPr lvl="1"/>
            <a:r>
              <a:rPr lang="en-GB" dirty="0"/>
              <a:t>“those who are primarily engaged for some other purpose but who incidentally provide [the services of a commercial agent]”</a:t>
            </a:r>
          </a:p>
        </p:txBody>
      </p:sp>
    </p:spTree>
    <p:extLst>
      <p:ext uri="{BB962C8B-B14F-4D97-AF65-F5344CB8AC3E}">
        <p14:creationId xmlns:p14="http://schemas.microsoft.com/office/powerpoint/2010/main" val="3788766607"/>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CEF396F-6F90-42AE-93BF-84D594627A32}"/>
              </a:ext>
            </a:extLst>
          </p:cNvPr>
          <p:cNvSpPr>
            <a:spLocks noGrp="1" noChangeArrowheads="1"/>
          </p:cNvSpPr>
          <p:nvPr>
            <p:ph type="title"/>
          </p:nvPr>
        </p:nvSpPr>
        <p:spPr/>
        <p:txBody>
          <a:bodyPr/>
          <a:lstStyle/>
          <a:p>
            <a:r>
              <a:rPr lang="en-GB" altLang="en-US" sz="2600" dirty="0"/>
              <a:t>The agency relationship</a:t>
            </a:r>
          </a:p>
        </p:txBody>
      </p:sp>
      <p:sp>
        <p:nvSpPr>
          <p:cNvPr id="2" name="TextBox 1">
            <a:extLst>
              <a:ext uri="{FF2B5EF4-FFF2-40B4-BE49-F238E27FC236}">
                <a16:creationId xmlns:a16="http://schemas.microsoft.com/office/drawing/2014/main" id="{8E2C0874-F02F-4554-A186-11899509873D}"/>
              </a:ext>
            </a:extLst>
          </p:cNvPr>
          <p:cNvSpPr txBox="1"/>
          <p:nvPr/>
        </p:nvSpPr>
        <p:spPr>
          <a:xfrm>
            <a:off x="3525788" y="1533120"/>
            <a:ext cx="2016224" cy="461665"/>
          </a:xfrm>
          <a:prstGeom prst="rect">
            <a:avLst/>
          </a:prstGeom>
          <a:noFill/>
        </p:spPr>
        <p:txBody>
          <a:bodyPr wrap="square" rtlCol="0">
            <a:spAutoFit/>
          </a:bodyPr>
          <a:lstStyle/>
          <a:p>
            <a:pPr algn="ctr"/>
            <a:r>
              <a:rPr lang="en-GB" dirty="0">
                <a:solidFill>
                  <a:schemeClr val="accent6"/>
                </a:solidFill>
              </a:rPr>
              <a:t>Principal</a:t>
            </a:r>
          </a:p>
        </p:txBody>
      </p:sp>
      <p:sp>
        <p:nvSpPr>
          <p:cNvPr id="5" name="TextBox 4">
            <a:extLst>
              <a:ext uri="{FF2B5EF4-FFF2-40B4-BE49-F238E27FC236}">
                <a16:creationId xmlns:a16="http://schemas.microsoft.com/office/drawing/2014/main" id="{C34A5FC9-6FED-49E0-8CDC-E21AE4E4FF3D}"/>
              </a:ext>
            </a:extLst>
          </p:cNvPr>
          <p:cNvSpPr txBox="1"/>
          <p:nvPr/>
        </p:nvSpPr>
        <p:spPr>
          <a:xfrm>
            <a:off x="3525788" y="3198167"/>
            <a:ext cx="2016224" cy="461665"/>
          </a:xfrm>
          <a:prstGeom prst="rect">
            <a:avLst/>
          </a:prstGeom>
          <a:noFill/>
        </p:spPr>
        <p:txBody>
          <a:bodyPr wrap="square" rtlCol="0">
            <a:spAutoFit/>
          </a:bodyPr>
          <a:lstStyle/>
          <a:p>
            <a:pPr algn="ctr"/>
            <a:r>
              <a:rPr lang="en-GB" dirty="0">
                <a:solidFill>
                  <a:schemeClr val="accent6"/>
                </a:solidFill>
              </a:rPr>
              <a:t>Agent</a:t>
            </a:r>
          </a:p>
        </p:txBody>
      </p:sp>
      <p:sp>
        <p:nvSpPr>
          <p:cNvPr id="6" name="TextBox 5">
            <a:extLst>
              <a:ext uri="{FF2B5EF4-FFF2-40B4-BE49-F238E27FC236}">
                <a16:creationId xmlns:a16="http://schemas.microsoft.com/office/drawing/2014/main" id="{965244D7-3E2F-45BB-97CD-C7CE13BA1133}"/>
              </a:ext>
            </a:extLst>
          </p:cNvPr>
          <p:cNvSpPr txBox="1"/>
          <p:nvPr/>
        </p:nvSpPr>
        <p:spPr>
          <a:xfrm>
            <a:off x="3525788" y="4863215"/>
            <a:ext cx="2016224" cy="461665"/>
          </a:xfrm>
          <a:prstGeom prst="rect">
            <a:avLst/>
          </a:prstGeom>
          <a:noFill/>
        </p:spPr>
        <p:txBody>
          <a:bodyPr wrap="square" rtlCol="0">
            <a:spAutoFit/>
          </a:bodyPr>
          <a:lstStyle/>
          <a:p>
            <a:pPr algn="ctr"/>
            <a:r>
              <a:rPr lang="en-GB" dirty="0">
                <a:solidFill>
                  <a:schemeClr val="accent6"/>
                </a:solidFill>
              </a:rPr>
              <a:t>Third party</a:t>
            </a:r>
          </a:p>
        </p:txBody>
      </p:sp>
      <p:cxnSp>
        <p:nvCxnSpPr>
          <p:cNvPr id="4" name="Straight Arrow Connector 3">
            <a:extLst>
              <a:ext uri="{FF2B5EF4-FFF2-40B4-BE49-F238E27FC236}">
                <a16:creationId xmlns:a16="http://schemas.microsoft.com/office/drawing/2014/main" id="{A2691BC3-12F8-40BB-8CC8-50B3EC37B2B5}"/>
              </a:ext>
            </a:extLst>
          </p:cNvPr>
          <p:cNvCxnSpPr>
            <a:stCxn id="2" idx="2"/>
            <a:endCxn id="5" idx="0"/>
          </p:cNvCxnSpPr>
          <p:nvPr/>
        </p:nvCxnSpPr>
        <p:spPr bwMode="auto">
          <a:xfrm>
            <a:off x="4533900" y="1994785"/>
            <a:ext cx="0" cy="1203382"/>
          </a:xfrm>
          <a:prstGeom prst="straightConnector1">
            <a:avLst/>
          </a:prstGeom>
          <a:ln>
            <a:headEnd type="none" w="med" len="med"/>
            <a:tailEnd type="triangle"/>
          </a:ln>
        </p:spPr>
        <p:style>
          <a:lnRef idx="1">
            <a:schemeClr val="accent6"/>
          </a:lnRef>
          <a:fillRef idx="0">
            <a:schemeClr val="accent6"/>
          </a:fillRef>
          <a:effectRef idx="0">
            <a:schemeClr val="accent6"/>
          </a:effectRef>
          <a:fontRef idx="minor">
            <a:schemeClr val="tx1"/>
          </a:fontRef>
        </p:style>
      </p:cxnSp>
      <p:cxnSp>
        <p:nvCxnSpPr>
          <p:cNvPr id="9" name="Straight Arrow Connector 8">
            <a:extLst>
              <a:ext uri="{FF2B5EF4-FFF2-40B4-BE49-F238E27FC236}">
                <a16:creationId xmlns:a16="http://schemas.microsoft.com/office/drawing/2014/main" id="{313EE6EA-1BCC-4C57-9E9E-9917FDF5C893}"/>
              </a:ext>
            </a:extLst>
          </p:cNvPr>
          <p:cNvCxnSpPr>
            <a:stCxn id="5" idx="2"/>
            <a:endCxn id="6" idx="0"/>
          </p:cNvCxnSpPr>
          <p:nvPr/>
        </p:nvCxnSpPr>
        <p:spPr bwMode="auto">
          <a:xfrm>
            <a:off x="4533900" y="3659832"/>
            <a:ext cx="0" cy="1203383"/>
          </a:xfrm>
          <a:prstGeom prst="straightConnector1">
            <a:avLst/>
          </a:prstGeom>
          <a:ln>
            <a:headEnd type="none" w="med" len="med"/>
            <a:tailEnd type="triangle"/>
          </a:ln>
        </p:spPr>
        <p:style>
          <a:lnRef idx="1">
            <a:schemeClr val="accent6"/>
          </a:lnRef>
          <a:fillRef idx="0">
            <a:schemeClr val="accent6"/>
          </a:fillRef>
          <a:effectRef idx="0">
            <a:schemeClr val="accent6"/>
          </a:effectRef>
          <a:fontRef idx="minor">
            <a:schemeClr val="tx1"/>
          </a:fontRef>
        </p:style>
      </p:cxnSp>
      <p:sp>
        <p:nvSpPr>
          <p:cNvPr id="12" name="TextBox 11">
            <a:extLst>
              <a:ext uri="{FF2B5EF4-FFF2-40B4-BE49-F238E27FC236}">
                <a16:creationId xmlns:a16="http://schemas.microsoft.com/office/drawing/2014/main" id="{9FCC9741-8A2D-46B8-A141-8F3056EE9AFC}"/>
              </a:ext>
            </a:extLst>
          </p:cNvPr>
          <p:cNvSpPr txBox="1"/>
          <p:nvPr/>
        </p:nvSpPr>
        <p:spPr>
          <a:xfrm>
            <a:off x="5266444" y="1997986"/>
            <a:ext cx="3384366" cy="1200329"/>
          </a:xfrm>
          <a:prstGeom prst="rect">
            <a:avLst/>
          </a:prstGeom>
          <a:noFill/>
        </p:spPr>
        <p:txBody>
          <a:bodyPr wrap="square" rtlCol="0">
            <a:spAutoFit/>
          </a:bodyPr>
          <a:lstStyle/>
          <a:p>
            <a:r>
              <a:rPr lang="en-GB" dirty="0">
                <a:solidFill>
                  <a:schemeClr val="accent6"/>
                </a:solidFill>
              </a:rPr>
              <a:t>Principal appoints the agent to act on their behalf as a fiduciary</a:t>
            </a:r>
          </a:p>
        </p:txBody>
      </p:sp>
      <p:sp>
        <p:nvSpPr>
          <p:cNvPr id="15" name="TextBox 14">
            <a:extLst>
              <a:ext uri="{FF2B5EF4-FFF2-40B4-BE49-F238E27FC236}">
                <a16:creationId xmlns:a16="http://schemas.microsoft.com/office/drawing/2014/main" id="{CBDB116C-B016-4543-8869-2DCA796E069F}"/>
              </a:ext>
            </a:extLst>
          </p:cNvPr>
          <p:cNvSpPr txBox="1"/>
          <p:nvPr/>
        </p:nvSpPr>
        <p:spPr>
          <a:xfrm>
            <a:off x="5292080" y="3659832"/>
            <a:ext cx="3528383" cy="1203382"/>
          </a:xfrm>
          <a:prstGeom prst="rect">
            <a:avLst/>
          </a:prstGeom>
          <a:noFill/>
        </p:spPr>
        <p:txBody>
          <a:bodyPr wrap="square" rtlCol="0">
            <a:spAutoFit/>
          </a:bodyPr>
          <a:lstStyle/>
          <a:p>
            <a:endParaRPr lang="en-GB" dirty="0"/>
          </a:p>
        </p:txBody>
      </p:sp>
      <p:sp>
        <p:nvSpPr>
          <p:cNvPr id="16" name="TextBox 15">
            <a:extLst>
              <a:ext uri="{FF2B5EF4-FFF2-40B4-BE49-F238E27FC236}">
                <a16:creationId xmlns:a16="http://schemas.microsoft.com/office/drawing/2014/main" id="{ED7CE7AB-6273-4C21-B5ED-593D0FD95BAC}"/>
              </a:ext>
            </a:extLst>
          </p:cNvPr>
          <p:cNvSpPr txBox="1"/>
          <p:nvPr/>
        </p:nvSpPr>
        <p:spPr>
          <a:xfrm>
            <a:off x="5266449" y="3659684"/>
            <a:ext cx="3384361" cy="1200329"/>
          </a:xfrm>
          <a:prstGeom prst="rect">
            <a:avLst/>
          </a:prstGeom>
          <a:noFill/>
        </p:spPr>
        <p:txBody>
          <a:bodyPr wrap="square" rtlCol="0">
            <a:spAutoFit/>
          </a:bodyPr>
          <a:lstStyle/>
          <a:p>
            <a:r>
              <a:rPr lang="en-GB" dirty="0">
                <a:solidFill>
                  <a:schemeClr val="accent6"/>
                </a:solidFill>
              </a:rPr>
              <a:t>Agent acts on behalf of a principal with respect to a third party</a:t>
            </a:r>
          </a:p>
        </p:txBody>
      </p:sp>
      <p:cxnSp>
        <p:nvCxnSpPr>
          <p:cNvPr id="18" name="Connector: Curved 17">
            <a:extLst>
              <a:ext uri="{FF2B5EF4-FFF2-40B4-BE49-F238E27FC236}">
                <a16:creationId xmlns:a16="http://schemas.microsoft.com/office/drawing/2014/main" id="{1911EC20-10D4-433D-91D4-AFF63C98A16B}"/>
              </a:ext>
            </a:extLst>
          </p:cNvPr>
          <p:cNvCxnSpPr>
            <a:cxnSpLocks/>
            <a:stCxn id="6" idx="1"/>
            <a:endCxn id="2" idx="1"/>
          </p:cNvCxnSpPr>
          <p:nvPr/>
        </p:nvCxnSpPr>
        <p:spPr bwMode="auto">
          <a:xfrm rot="10800000">
            <a:off x="3525788" y="1763954"/>
            <a:ext cx="12700" cy="3330095"/>
          </a:xfrm>
          <a:prstGeom prst="curvedConnector3">
            <a:avLst>
              <a:gd name="adj1" fmla="val 2988354"/>
            </a:avLst>
          </a:prstGeom>
          <a:ln>
            <a:headEnd type="none" w="med" len="med"/>
            <a:tailEnd type="triangle"/>
          </a:ln>
        </p:spPr>
        <p:style>
          <a:lnRef idx="1">
            <a:schemeClr val="accent6"/>
          </a:lnRef>
          <a:fillRef idx="0">
            <a:schemeClr val="accent6"/>
          </a:fillRef>
          <a:effectRef idx="0">
            <a:schemeClr val="accent6"/>
          </a:effectRef>
          <a:fontRef idx="minor">
            <a:schemeClr val="tx1"/>
          </a:fontRef>
        </p:style>
      </p:cxnSp>
      <p:sp>
        <p:nvSpPr>
          <p:cNvPr id="22" name="TextBox 21">
            <a:extLst>
              <a:ext uri="{FF2B5EF4-FFF2-40B4-BE49-F238E27FC236}">
                <a16:creationId xmlns:a16="http://schemas.microsoft.com/office/drawing/2014/main" id="{F1B32978-0D86-4F2C-9058-D36B588B3D8F}"/>
              </a:ext>
            </a:extLst>
          </p:cNvPr>
          <p:cNvSpPr txBox="1"/>
          <p:nvPr/>
        </p:nvSpPr>
        <p:spPr>
          <a:xfrm>
            <a:off x="685800" y="3198019"/>
            <a:ext cx="2446040" cy="461665"/>
          </a:xfrm>
          <a:prstGeom prst="rect">
            <a:avLst/>
          </a:prstGeom>
          <a:noFill/>
        </p:spPr>
        <p:txBody>
          <a:bodyPr wrap="square" rtlCol="0">
            <a:spAutoFit/>
          </a:bodyPr>
          <a:lstStyle/>
          <a:p>
            <a:r>
              <a:rPr lang="en-GB" dirty="0">
                <a:solidFill>
                  <a:schemeClr val="accent6"/>
                </a:solidFill>
              </a:rPr>
              <a:t>Binding contract</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F6C-849A-4C66-96E0-A338C532B902}"/>
              </a:ext>
            </a:extLst>
          </p:cNvPr>
          <p:cNvSpPr>
            <a:spLocks noGrp="1"/>
          </p:cNvSpPr>
          <p:nvPr>
            <p:ph type="title"/>
          </p:nvPr>
        </p:nvSpPr>
        <p:spPr/>
        <p:txBody>
          <a:bodyPr/>
          <a:lstStyle/>
          <a:p>
            <a:r>
              <a:rPr lang="en-GB" dirty="0"/>
              <a:t>General agent</a:t>
            </a:r>
          </a:p>
        </p:txBody>
      </p:sp>
      <p:sp>
        <p:nvSpPr>
          <p:cNvPr id="3" name="Content Placeholder 2">
            <a:extLst>
              <a:ext uri="{FF2B5EF4-FFF2-40B4-BE49-F238E27FC236}">
                <a16:creationId xmlns:a16="http://schemas.microsoft.com/office/drawing/2014/main" id="{AF4D47D3-7ED7-45A7-99A3-A9D23AA40E34}"/>
              </a:ext>
            </a:extLst>
          </p:cNvPr>
          <p:cNvSpPr>
            <a:spLocks noGrp="1"/>
          </p:cNvSpPr>
          <p:nvPr>
            <p:ph idx="1"/>
          </p:nvPr>
        </p:nvSpPr>
        <p:spPr/>
        <p:txBody>
          <a:bodyPr/>
          <a:lstStyle/>
          <a:p>
            <a:r>
              <a:rPr lang="en-GB" dirty="0"/>
              <a:t>Can act for the principal in relation to their general business</a:t>
            </a:r>
          </a:p>
        </p:txBody>
      </p:sp>
    </p:spTree>
    <p:extLst>
      <p:ext uri="{BB962C8B-B14F-4D97-AF65-F5344CB8AC3E}">
        <p14:creationId xmlns:p14="http://schemas.microsoft.com/office/powerpoint/2010/main" val="57278747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01F8C-17B4-47D9-B654-8D479C11662E}"/>
              </a:ext>
            </a:extLst>
          </p:cNvPr>
          <p:cNvSpPr>
            <a:spLocks noGrp="1"/>
          </p:cNvSpPr>
          <p:nvPr>
            <p:ph type="title"/>
          </p:nvPr>
        </p:nvSpPr>
        <p:spPr/>
        <p:txBody>
          <a:bodyPr/>
          <a:lstStyle/>
          <a:p>
            <a:r>
              <a:rPr lang="en-GB" dirty="0"/>
              <a:t>Special agent</a:t>
            </a:r>
          </a:p>
        </p:txBody>
      </p:sp>
      <p:sp>
        <p:nvSpPr>
          <p:cNvPr id="3" name="Content Placeholder 2">
            <a:extLst>
              <a:ext uri="{FF2B5EF4-FFF2-40B4-BE49-F238E27FC236}">
                <a16:creationId xmlns:a16="http://schemas.microsoft.com/office/drawing/2014/main" id="{F4E3F0A6-F35F-4935-9071-46D530E4201B}"/>
              </a:ext>
            </a:extLst>
          </p:cNvPr>
          <p:cNvSpPr>
            <a:spLocks noGrp="1"/>
          </p:cNvSpPr>
          <p:nvPr>
            <p:ph idx="1"/>
          </p:nvPr>
        </p:nvSpPr>
        <p:spPr/>
        <p:txBody>
          <a:bodyPr/>
          <a:lstStyle/>
          <a:p>
            <a:r>
              <a:rPr lang="en-GB" dirty="0"/>
              <a:t>Acts for the principal with respect to a specific transaction</a:t>
            </a:r>
          </a:p>
        </p:txBody>
      </p:sp>
    </p:spTree>
    <p:extLst>
      <p:ext uri="{BB962C8B-B14F-4D97-AF65-F5344CB8AC3E}">
        <p14:creationId xmlns:p14="http://schemas.microsoft.com/office/powerpoint/2010/main" val="154824726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4FB56-EE3B-4D9A-B73B-64C1F114B097}"/>
              </a:ext>
            </a:extLst>
          </p:cNvPr>
          <p:cNvSpPr>
            <a:spLocks noGrp="1"/>
          </p:cNvSpPr>
          <p:nvPr>
            <p:ph type="title"/>
          </p:nvPr>
        </p:nvSpPr>
        <p:spPr/>
        <p:txBody>
          <a:bodyPr/>
          <a:lstStyle/>
          <a:p>
            <a:r>
              <a:rPr lang="en-GB" dirty="0"/>
              <a:t>Factor</a:t>
            </a:r>
          </a:p>
        </p:txBody>
      </p:sp>
      <p:sp>
        <p:nvSpPr>
          <p:cNvPr id="3" name="Content Placeholder 2">
            <a:extLst>
              <a:ext uri="{FF2B5EF4-FFF2-40B4-BE49-F238E27FC236}">
                <a16:creationId xmlns:a16="http://schemas.microsoft.com/office/drawing/2014/main" id="{E4BB0AE3-4064-404B-B1F3-12F350BCC8B8}"/>
              </a:ext>
            </a:extLst>
          </p:cNvPr>
          <p:cNvSpPr>
            <a:spLocks noGrp="1"/>
          </p:cNvSpPr>
          <p:nvPr>
            <p:ph idx="1"/>
          </p:nvPr>
        </p:nvSpPr>
        <p:spPr/>
        <p:txBody>
          <a:bodyPr/>
          <a:lstStyle/>
          <a:p>
            <a:r>
              <a:rPr lang="en-GB" dirty="0"/>
              <a:t>Sells goods in their own name on behalf of the principal and has control of the goods</a:t>
            </a:r>
          </a:p>
          <a:p>
            <a:endParaRPr lang="en-GB" dirty="0"/>
          </a:p>
          <a:p>
            <a:r>
              <a:rPr lang="en-GB" dirty="0"/>
              <a:t>Often referred to now as a mercantile agent and defined in s. 1(1) of the Factors Act 1889</a:t>
            </a:r>
          </a:p>
          <a:p>
            <a:pPr lvl="1"/>
            <a:r>
              <a:rPr lang="en-GB" dirty="0"/>
              <a:t>“having in the customary course of his business as such agent authority either to sell goods, or to consign goods for the purpose of sale, or to buy goods, or to raise money on the security of goods”</a:t>
            </a:r>
          </a:p>
        </p:txBody>
      </p:sp>
    </p:spTree>
    <p:extLst>
      <p:ext uri="{BB962C8B-B14F-4D97-AF65-F5344CB8AC3E}">
        <p14:creationId xmlns:p14="http://schemas.microsoft.com/office/powerpoint/2010/main" val="227510071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5DE48-F828-48EA-B7C7-DDE8C22548DC}"/>
              </a:ext>
            </a:extLst>
          </p:cNvPr>
          <p:cNvSpPr>
            <a:spLocks noGrp="1"/>
          </p:cNvSpPr>
          <p:nvPr>
            <p:ph type="title"/>
          </p:nvPr>
        </p:nvSpPr>
        <p:spPr/>
        <p:txBody>
          <a:bodyPr/>
          <a:lstStyle/>
          <a:p>
            <a:r>
              <a:rPr lang="en-GB" dirty="0"/>
              <a:t>Broker</a:t>
            </a:r>
          </a:p>
        </p:txBody>
      </p:sp>
      <p:sp>
        <p:nvSpPr>
          <p:cNvPr id="3" name="Content Placeholder 2">
            <a:extLst>
              <a:ext uri="{FF2B5EF4-FFF2-40B4-BE49-F238E27FC236}">
                <a16:creationId xmlns:a16="http://schemas.microsoft.com/office/drawing/2014/main" id="{5F2B8774-60B4-4EFA-A68B-61758610C26A}"/>
              </a:ext>
            </a:extLst>
          </p:cNvPr>
          <p:cNvSpPr>
            <a:spLocks noGrp="1"/>
          </p:cNvSpPr>
          <p:nvPr>
            <p:ph idx="1"/>
          </p:nvPr>
        </p:nvSpPr>
        <p:spPr/>
        <p:txBody>
          <a:bodyPr/>
          <a:lstStyle/>
          <a:p>
            <a:r>
              <a:rPr lang="en-GB" dirty="0"/>
              <a:t>Similar to a factor but a broker does not usually control the goods and will sell them in their own name</a:t>
            </a:r>
          </a:p>
          <a:p>
            <a:pPr lvl="1"/>
            <a:r>
              <a:rPr lang="en-GB" i="1" dirty="0"/>
              <a:t>Baring v Corrie </a:t>
            </a:r>
            <a:r>
              <a:rPr lang="en-GB" dirty="0"/>
              <a:t>(1818)</a:t>
            </a:r>
          </a:p>
        </p:txBody>
      </p:sp>
    </p:spTree>
    <p:extLst>
      <p:ext uri="{BB962C8B-B14F-4D97-AF65-F5344CB8AC3E}">
        <p14:creationId xmlns:p14="http://schemas.microsoft.com/office/powerpoint/2010/main" val="66693703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DFEC7-24CF-492E-93CC-01B2CE8DBA7F}"/>
              </a:ext>
            </a:extLst>
          </p:cNvPr>
          <p:cNvSpPr>
            <a:spLocks noGrp="1"/>
          </p:cNvSpPr>
          <p:nvPr>
            <p:ph type="title"/>
          </p:nvPr>
        </p:nvSpPr>
        <p:spPr/>
        <p:txBody>
          <a:bodyPr/>
          <a:lstStyle/>
          <a:p>
            <a:r>
              <a:rPr lang="en-GB" dirty="0"/>
              <a:t>Del credere agent</a:t>
            </a:r>
          </a:p>
        </p:txBody>
      </p:sp>
      <p:sp>
        <p:nvSpPr>
          <p:cNvPr id="3" name="Content Placeholder 2">
            <a:extLst>
              <a:ext uri="{FF2B5EF4-FFF2-40B4-BE49-F238E27FC236}">
                <a16:creationId xmlns:a16="http://schemas.microsoft.com/office/drawing/2014/main" id="{E9744FF8-3A5B-4D97-9D04-00D144E08774}"/>
              </a:ext>
            </a:extLst>
          </p:cNvPr>
          <p:cNvSpPr>
            <a:spLocks noGrp="1"/>
          </p:cNvSpPr>
          <p:nvPr>
            <p:ph idx="1"/>
          </p:nvPr>
        </p:nvSpPr>
        <p:spPr/>
        <p:txBody>
          <a:bodyPr/>
          <a:lstStyle/>
          <a:p>
            <a:r>
              <a:rPr lang="en-GB" dirty="0"/>
              <a:t>Also acts a guarantor for the obligations of a third party </a:t>
            </a:r>
          </a:p>
          <a:p>
            <a:pPr lvl="1"/>
            <a:r>
              <a:rPr lang="en-GB" dirty="0"/>
              <a:t>E.g. will pay if the third party doesn’t</a:t>
            </a:r>
          </a:p>
        </p:txBody>
      </p:sp>
    </p:spTree>
    <p:extLst>
      <p:ext uri="{BB962C8B-B14F-4D97-AF65-F5344CB8AC3E}">
        <p14:creationId xmlns:p14="http://schemas.microsoft.com/office/powerpoint/2010/main" val="7852493"/>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2FB2F-F6A1-4D0A-BABD-8782387A3C35}"/>
              </a:ext>
            </a:extLst>
          </p:cNvPr>
          <p:cNvSpPr>
            <a:spLocks noGrp="1"/>
          </p:cNvSpPr>
          <p:nvPr>
            <p:ph type="title"/>
          </p:nvPr>
        </p:nvSpPr>
        <p:spPr/>
        <p:txBody>
          <a:bodyPr/>
          <a:lstStyle/>
          <a:p>
            <a:r>
              <a:rPr lang="en-GB" dirty="0"/>
              <a:t>Confirming house</a:t>
            </a:r>
          </a:p>
        </p:txBody>
      </p:sp>
      <p:sp>
        <p:nvSpPr>
          <p:cNvPr id="3" name="Content Placeholder 2">
            <a:extLst>
              <a:ext uri="{FF2B5EF4-FFF2-40B4-BE49-F238E27FC236}">
                <a16:creationId xmlns:a16="http://schemas.microsoft.com/office/drawing/2014/main" id="{2744954F-5A15-4C78-9C72-1395FD28F322}"/>
              </a:ext>
            </a:extLst>
          </p:cNvPr>
          <p:cNvSpPr>
            <a:spLocks noGrp="1"/>
          </p:cNvSpPr>
          <p:nvPr>
            <p:ph idx="1"/>
          </p:nvPr>
        </p:nvSpPr>
        <p:spPr/>
        <p:txBody>
          <a:bodyPr/>
          <a:lstStyle/>
          <a:p>
            <a:r>
              <a:rPr lang="en-GB" dirty="0"/>
              <a:t>Acts as an agent in relation to international trade</a:t>
            </a:r>
          </a:p>
        </p:txBody>
      </p:sp>
    </p:spTree>
    <p:extLst>
      <p:ext uri="{BB962C8B-B14F-4D97-AF65-F5344CB8AC3E}">
        <p14:creationId xmlns:p14="http://schemas.microsoft.com/office/powerpoint/2010/main" val="2819739667"/>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1B011-6A0F-4480-8AD4-C0263EBF73AD}"/>
              </a:ext>
            </a:extLst>
          </p:cNvPr>
          <p:cNvSpPr>
            <a:spLocks noGrp="1"/>
          </p:cNvSpPr>
          <p:nvPr>
            <p:ph type="title"/>
          </p:nvPr>
        </p:nvSpPr>
        <p:spPr/>
        <p:txBody>
          <a:bodyPr/>
          <a:lstStyle/>
          <a:p>
            <a:r>
              <a:rPr lang="en-GB" dirty="0"/>
              <a:t>Commercial agent</a:t>
            </a:r>
          </a:p>
        </p:txBody>
      </p:sp>
      <p:sp>
        <p:nvSpPr>
          <p:cNvPr id="3" name="Content Placeholder 2">
            <a:extLst>
              <a:ext uri="{FF2B5EF4-FFF2-40B4-BE49-F238E27FC236}">
                <a16:creationId xmlns:a16="http://schemas.microsoft.com/office/drawing/2014/main" id="{6C5F522E-D0BC-4829-9C3C-21299247FB2A}"/>
              </a:ext>
            </a:extLst>
          </p:cNvPr>
          <p:cNvSpPr>
            <a:spLocks noGrp="1"/>
          </p:cNvSpPr>
          <p:nvPr>
            <p:ph idx="1"/>
          </p:nvPr>
        </p:nvSpPr>
        <p:spPr/>
        <p:txBody>
          <a:bodyPr/>
          <a:lstStyle/>
          <a:p>
            <a:r>
              <a:rPr lang="en-GB" dirty="0"/>
              <a:t>Discovers new customers for the principal and may also help to effect transactions between them</a:t>
            </a:r>
          </a:p>
          <a:p>
            <a:endParaRPr lang="en-GB" dirty="0"/>
          </a:p>
        </p:txBody>
      </p:sp>
    </p:spTree>
    <p:extLst>
      <p:ext uri="{BB962C8B-B14F-4D97-AF65-F5344CB8AC3E}">
        <p14:creationId xmlns:p14="http://schemas.microsoft.com/office/powerpoint/2010/main" val="3030219085"/>
      </p:ext>
    </p:extLst>
  </p:cSld>
  <p:clrMapOvr>
    <a:masterClrMapping/>
  </p:clrMapOvr>
  <p:transition spd="slow">
    <p:fade/>
  </p:transition>
</p:sld>
</file>

<file path=ppt/theme/theme1.xml><?xml version="1.0" encoding="utf-8"?>
<a:theme xmlns:a="http://schemas.openxmlformats.org/drawingml/2006/main" name="Presentation1b">
  <a:themeElements>
    <a:clrScheme name="Presentation1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b">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0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00" charset="-128"/>
          </a:defRPr>
        </a:defPPr>
      </a:lstStyle>
    </a:lnDef>
  </a:objectDefaults>
  <a:extraClrSchemeLst>
    <a:extraClrScheme>
      <a:clrScheme name="Presentation1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b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Presentation1b</Template>
  <TotalTime>3734</TotalTime>
  <Words>648</Words>
  <Application>Microsoft Office PowerPoint</Application>
  <PresentationFormat>Ekran Gösterisi (4:3)</PresentationFormat>
  <Paragraphs>65</Paragraphs>
  <Slides>18</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18</vt:i4>
      </vt:variant>
    </vt:vector>
  </HeadingPairs>
  <TitlesOfParts>
    <vt:vector size="20" baseType="lpstr">
      <vt:lpstr>Arial</vt:lpstr>
      <vt:lpstr>Presentation1b</vt:lpstr>
      <vt:lpstr>PowerPoint Sunusu</vt:lpstr>
      <vt:lpstr>The agency relationship</vt:lpstr>
      <vt:lpstr>General agent</vt:lpstr>
      <vt:lpstr>Special agent</vt:lpstr>
      <vt:lpstr>Factor</vt:lpstr>
      <vt:lpstr>Broker</vt:lpstr>
      <vt:lpstr>Del credere agent</vt:lpstr>
      <vt:lpstr>Confirming house</vt:lpstr>
      <vt:lpstr>Commercial agent</vt:lpstr>
      <vt:lpstr>Commercial agent</vt:lpstr>
      <vt:lpstr>‘Self-employed’</vt:lpstr>
      <vt:lpstr>‘Continuing authority’</vt:lpstr>
      <vt:lpstr>‘Negotiate’</vt:lpstr>
      <vt:lpstr>‘Sale or purchase of goods’</vt:lpstr>
      <vt:lpstr>‘Negotiate and conclude’</vt:lpstr>
      <vt:lpstr>Exclusions</vt:lpstr>
      <vt:lpstr>Exclusions</vt:lpstr>
      <vt:lpstr>Exclusions</vt:lpstr>
    </vt:vector>
  </TitlesOfParts>
  <Company>University of Huddersfield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sbusmlc</dc:creator>
  <cp:lastModifiedBy>Fatih Serbest</cp:lastModifiedBy>
  <cp:revision>215</cp:revision>
  <dcterms:created xsi:type="dcterms:W3CDTF">2008-05-14T13:03:05Z</dcterms:created>
  <dcterms:modified xsi:type="dcterms:W3CDTF">2023-03-23T15:31:39Z</dcterms:modified>
</cp:coreProperties>
</file>