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AA2F3E-0C79-4AA7-9E7A-A1D176FF3045}" v="2857" dt="2022-10-26T09:25:00.1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semin Elibol" userId="f0c3aa07e7a69bc8" providerId="Windows Live" clId="Web-{4BAA2F3E-0C79-4AA7-9E7A-A1D176FF3045}"/>
    <pc:docChg chg="addSld modSld">
      <pc:chgData name="Yasemin Elibol" userId="f0c3aa07e7a69bc8" providerId="Windows Live" clId="Web-{4BAA2F3E-0C79-4AA7-9E7A-A1D176FF3045}" dt="2022-10-26T09:25:00.106" v="1632"/>
      <pc:docMkLst>
        <pc:docMk/>
      </pc:docMkLst>
      <pc:sldChg chg="addSp delSp modSp modTransition addAnim modAnim">
        <pc:chgData name="Yasemin Elibol" userId="f0c3aa07e7a69bc8" providerId="Windows Live" clId="Web-{4BAA2F3E-0C79-4AA7-9E7A-A1D176FF3045}" dt="2022-10-26T08:33:21.386" v="501" actId="20577"/>
        <pc:sldMkLst>
          <pc:docMk/>
          <pc:sldMk cId="1674425800" sldId="256"/>
        </pc:sldMkLst>
        <pc:spChg chg="del">
          <ac:chgData name="Yasemin Elibol" userId="f0c3aa07e7a69bc8" providerId="Windows Live" clId="Web-{4BAA2F3E-0C79-4AA7-9E7A-A1D176FF3045}" dt="2022-10-26T08:08:01.964" v="0"/>
          <ac:spMkLst>
            <pc:docMk/>
            <pc:sldMk cId="1674425800" sldId="256"/>
            <ac:spMk id="2" creationId="{00000000-0000-0000-0000-000000000000}"/>
          </ac:spMkLst>
        </pc:spChg>
        <pc:spChg chg="del">
          <ac:chgData name="Yasemin Elibol" userId="f0c3aa07e7a69bc8" providerId="Windows Live" clId="Web-{4BAA2F3E-0C79-4AA7-9E7A-A1D176FF3045}" dt="2022-10-26T08:08:05.683" v="1"/>
          <ac:spMkLst>
            <pc:docMk/>
            <pc:sldMk cId="1674425800" sldId="256"/>
            <ac:spMk id="3" creationId="{00000000-0000-0000-0000-000000000000}"/>
          </ac:spMkLst>
        </pc:spChg>
        <pc:spChg chg="add mod">
          <ac:chgData name="Yasemin Elibol" userId="f0c3aa07e7a69bc8" providerId="Windows Live" clId="Web-{4BAA2F3E-0C79-4AA7-9E7A-A1D176FF3045}" dt="2022-10-26T08:31:27.929" v="454" actId="1076"/>
          <ac:spMkLst>
            <pc:docMk/>
            <pc:sldMk cId="1674425800" sldId="256"/>
            <ac:spMk id="5" creationId="{AB3C9C41-F2CD-552C-45B4-31DE45D8C8A1}"/>
          </ac:spMkLst>
        </pc:spChg>
        <pc:spChg chg="add del">
          <ac:chgData name="Yasemin Elibol" userId="f0c3aa07e7a69bc8" providerId="Windows Live" clId="Web-{4BAA2F3E-0C79-4AA7-9E7A-A1D176FF3045}" dt="2022-10-26T08:10:02.968" v="32"/>
          <ac:spMkLst>
            <pc:docMk/>
            <pc:sldMk cId="1674425800" sldId="256"/>
            <ac:spMk id="6" creationId="{9D3C0456-E1D6-7A6C-A2EA-8EF37A8F93B6}"/>
          </ac:spMkLst>
        </pc:spChg>
        <pc:spChg chg="add del mod">
          <ac:chgData name="Yasemin Elibol" userId="f0c3aa07e7a69bc8" providerId="Windows Live" clId="Web-{4BAA2F3E-0C79-4AA7-9E7A-A1D176FF3045}" dt="2022-10-26T08:31:20.757" v="453"/>
          <ac:spMkLst>
            <pc:docMk/>
            <pc:sldMk cId="1674425800" sldId="256"/>
            <ac:spMk id="7" creationId="{23EEBDB9-3785-FF58-D53B-D112CE05441E}"/>
          </ac:spMkLst>
        </pc:spChg>
        <pc:spChg chg="add mod">
          <ac:chgData name="Yasemin Elibol" userId="f0c3aa07e7a69bc8" providerId="Windows Live" clId="Web-{4BAA2F3E-0C79-4AA7-9E7A-A1D176FF3045}" dt="2022-10-26T08:33:21.386" v="501" actId="20577"/>
          <ac:spMkLst>
            <pc:docMk/>
            <pc:sldMk cId="1674425800" sldId="256"/>
            <ac:spMk id="8" creationId="{20E5B96A-40FA-B1D1-224E-737A0D065C6A}"/>
          </ac:spMkLst>
        </pc:spChg>
        <pc:picChg chg="add mod">
          <ac:chgData name="Yasemin Elibol" userId="f0c3aa07e7a69bc8" providerId="Windows Live" clId="Web-{4BAA2F3E-0C79-4AA7-9E7A-A1D176FF3045}" dt="2022-10-26T08:08:28.418" v="4" actId="14100"/>
          <ac:picMkLst>
            <pc:docMk/>
            <pc:sldMk cId="1674425800" sldId="256"/>
            <ac:picMk id="4" creationId="{4367F321-5B9D-6492-549D-5DEBA13FDD24}"/>
          </ac:picMkLst>
        </pc:picChg>
      </pc:sldChg>
      <pc:sldChg chg="addSp delSp modSp new modTransition addAnim delAnim modAnim">
        <pc:chgData name="Yasemin Elibol" userId="f0c3aa07e7a69bc8" providerId="Windows Live" clId="Web-{4BAA2F3E-0C79-4AA7-9E7A-A1D176FF3045}" dt="2022-10-26T09:00:08.701" v="1023"/>
        <pc:sldMkLst>
          <pc:docMk/>
          <pc:sldMk cId="2826196364" sldId="257"/>
        </pc:sldMkLst>
        <pc:spChg chg="del">
          <ac:chgData name="Yasemin Elibol" userId="f0c3aa07e7a69bc8" providerId="Windows Live" clId="Web-{4BAA2F3E-0C79-4AA7-9E7A-A1D176FF3045}" dt="2022-10-26T08:18:32.843" v="146"/>
          <ac:spMkLst>
            <pc:docMk/>
            <pc:sldMk cId="2826196364" sldId="257"/>
            <ac:spMk id="2" creationId="{1340DAEB-7698-AC2C-07F8-C006E0EB21A9}"/>
          </ac:spMkLst>
        </pc:spChg>
        <pc:spChg chg="del">
          <ac:chgData name="Yasemin Elibol" userId="f0c3aa07e7a69bc8" providerId="Windows Live" clId="Web-{4BAA2F3E-0C79-4AA7-9E7A-A1D176FF3045}" dt="2022-10-26T08:16:55.528" v="132"/>
          <ac:spMkLst>
            <pc:docMk/>
            <pc:sldMk cId="2826196364" sldId="257"/>
            <ac:spMk id="3" creationId="{027BED1B-6E3A-D8CF-44B7-9FA4D1F164BC}"/>
          </ac:spMkLst>
        </pc:spChg>
        <pc:spChg chg="add del mod">
          <ac:chgData name="Yasemin Elibol" userId="f0c3aa07e7a69bc8" providerId="Windows Live" clId="Web-{4BAA2F3E-0C79-4AA7-9E7A-A1D176FF3045}" dt="2022-10-26T08:18:14.577" v="139"/>
          <ac:spMkLst>
            <pc:docMk/>
            <pc:sldMk cId="2826196364" sldId="257"/>
            <ac:spMk id="6" creationId="{FA0B234B-9E27-EA26-6AE8-24BA800D0201}"/>
          </ac:spMkLst>
        </pc:spChg>
        <pc:spChg chg="add del mod">
          <ac:chgData name="Yasemin Elibol" userId="f0c3aa07e7a69bc8" providerId="Windows Live" clId="Web-{4BAA2F3E-0C79-4AA7-9E7A-A1D176FF3045}" dt="2022-10-26T08:18:31.468" v="145"/>
          <ac:spMkLst>
            <pc:docMk/>
            <pc:sldMk cId="2826196364" sldId="257"/>
            <ac:spMk id="9" creationId="{F8127152-82D3-5F53-C339-E58B0CFAF69D}"/>
          </ac:spMkLst>
        </pc:spChg>
        <pc:spChg chg="add mod">
          <ac:chgData name="Yasemin Elibol" userId="f0c3aa07e7a69bc8" providerId="Windows Live" clId="Web-{4BAA2F3E-0C79-4AA7-9E7A-A1D176FF3045}" dt="2022-10-26T08:25:44.653" v="307" actId="20577"/>
          <ac:spMkLst>
            <pc:docMk/>
            <pc:sldMk cId="2826196364" sldId="257"/>
            <ac:spMk id="12" creationId="{95E5AE2D-ACA6-0B07-D6BA-677E90F7981D}"/>
          </ac:spMkLst>
        </pc:spChg>
        <pc:picChg chg="add del mod ord">
          <ac:chgData name="Yasemin Elibol" userId="f0c3aa07e7a69bc8" providerId="Windows Live" clId="Web-{4BAA2F3E-0C79-4AA7-9E7A-A1D176FF3045}" dt="2022-10-26T08:17:57.951" v="138"/>
          <ac:picMkLst>
            <pc:docMk/>
            <pc:sldMk cId="2826196364" sldId="257"/>
            <ac:picMk id="4" creationId="{790FB9B8-457D-C9E4-4284-36F188B292DE}"/>
          </ac:picMkLst>
        </pc:picChg>
        <pc:picChg chg="add del mod ord">
          <ac:chgData name="Yasemin Elibol" userId="f0c3aa07e7a69bc8" providerId="Windows Live" clId="Web-{4BAA2F3E-0C79-4AA7-9E7A-A1D176FF3045}" dt="2022-10-26T08:18:29.155" v="144"/>
          <ac:picMkLst>
            <pc:docMk/>
            <pc:sldMk cId="2826196364" sldId="257"/>
            <ac:picMk id="7" creationId="{9429C617-2EF9-A80C-9F9A-0103D29A5A6D}"/>
          </ac:picMkLst>
        </pc:picChg>
        <pc:picChg chg="add mod">
          <ac:chgData name="Yasemin Elibol" userId="f0c3aa07e7a69bc8" providerId="Windows Live" clId="Web-{4BAA2F3E-0C79-4AA7-9E7A-A1D176FF3045}" dt="2022-10-26T08:18:48.890" v="149" actId="14100"/>
          <ac:picMkLst>
            <pc:docMk/>
            <pc:sldMk cId="2826196364" sldId="257"/>
            <ac:picMk id="10" creationId="{BBA38919-7F8E-2036-21DA-10D20F855347}"/>
          </ac:picMkLst>
        </pc:picChg>
        <pc:picChg chg="add del mod">
          <ac:chgData name="Yasemin Elibol" userId="f0c3aa07e7a69bc8" providerId="Windows Live" clId="Web-{4BAA2F3E-0C79-4AA7-9E7A-A1D176FF3045}" dt="2022-10-26T09:00:08.701" v="1023"/>
          <ac:picMkLst>
            <pc:docMk/>
            <pc:sldMk cId="2826196364" sldId="257"/>
            <ac:picMk id="11" creationId="{8920BF5E-5659-1CE9-516E-88AB42C9EE79}"/>
          </ac:picMkLst>
        </pc:picChg>
      </pc:sldChg>
      <pc:sldChg chg="addSp delSp modSp new modTransition addAnim modAnim">
        <pc:chgData name="Yasemin Elibol" userId="f0c3aa07e7a69bc8" providerId="Windows Live" clId="Web-{4BAA2F3E-0C79-4AA7-9E7A-A1D176FF3045}" dt="2022-10-26T08:29:43.051" v="448"/>
        <pc:sldMkLst>
          <pc:docMk/>
          <pc:sldMk cId="2596852643" sldId="258"/>
        </pc:sldMkLst>
        <pc:spChg chg="del">
          <ac:chgData name="Yasemin Elibol" userId="f0c3aa07e7a69bc8" providerId="Windows Live" clId="Web-{4BAA2F3E-0C79-4AA7-9E7A-A1D176FF3045}" dt="2022-10-26T08:26:18.310" v="311"/>
          <ac:spMkLst>
            <pc:docMk/>
            <pc:sldMk cId="2596852643" sldId="258"/>
            <ac:spMk id="2" creationId="{2FEFFD53-C5B6-7EB0-0165-4DD2C45A3225}"/>
          </ac:spMkLst>
        </pc:spChg>
        <pc:spChg chg="del">
          <ac:chgData name="Yasemin Elibol" userId="f0c3aa07e7a69bc8" providerId="Windows Live" clId="Web-{4BAA2F3E-0C79-4AA7-9E7A-A1D176FF3045}" dt="2022-10-26T08:26:19.795" v="312"/>
          <ac:spMkLst>
            <pc:docMk/>
            <pc:sldMk cId="2596852643" sldId="258"/>
            <ac:spMk id="3" creationId="{B2C582CC-2056-BB77-11BA-539F326D44EF}"/>
          </ac:spMkLst>
        </pc:spChg>
        <pc:spChg chg="add mod">
          <ac:chgData name="Yasemin Elibol" userId="f0c3aa07e7a69bc8" providerId="Windows Live" clId="Web-{4BAA2F3E-0C79-4AA7-9E7A-A1D176FF3045}" dt="2022-10-26T08:29:27.863" v="445" actId="20577"/>
          <ac:spMkLst>
            <pc:docMk/>
            <pc:sldMk cId="2596852643" sldId="258"/>
            <ac:spMk id="5" creationId="{15CC5404-2127-AE58-FFA6-8B5E7FBA62C2}"/>
          </ac:spMkLst>
        </pc:spChg>
        <pc:picChg chg="add mod">
          <ac:chgData name="Yasemin Elibol" userId="f0c3aa07e7a69bc8" providerId="Windows Live" clId="Web-{4BAA2F3E-0C79-4AA7-9E7A-A1D176FF3045}" dt="2022-10-26T08:27:12.999" v="316" actId="14100"/>
          <ac:picMkLst>
            <pc:docMk/>
            <pc:sldMk cId="2596852643" sldId="258"/>
            <ac:picMk id="4" creationId="{5A62D7E5-D0D1-A263-429C-72549BF9341B}"/>
          </ac:picMkLst>
        </pc:picChg>
      </pc:sldChg>
      <pc:sldChg chg="addSp delSp modSp new mod modTransition setBg addAnim modAnim">
        <pc:chgData name="Yasemin Elibol" userId="f0c3aa07e7a69bc8" providerId="Windows Live" clId="Web-{4BAA2F3E-0C79-4AA7-9E7A-A1D176FF3045}" dt="2022-10-26T08:39:50.398" v="642"/>
        <pc:sldMkLst>
          <pc:docMk/>
          <pc:sldMk cId="3194615309" sldId="259"/>
        </pc:sldMkLst>
        <pc:spChg chg="del">
          <ac:chgData name="Yasemin Elibol" userId="f0c3aa07e7a69bc8" providerId="Windows Live" clId="Web-{4BAA2F3E-0C79-4AA7-9E7A-A1D176FF3045}" dt="2022-10-26T08:33:35.621" v="503"/>
          <ac:spMkLst>
            <pc:docMk/>
            <pc:sldMk cId="3194615309" sldId="259"/>
            <ac:spMk id="2" creationId="{1126BC1E-4B95-4F28-06EB-6341E8E54A2C}"/>
          </ac:spMkLst>
        </pc:spChg>
        <pc:spChg chg="del">
          <ac:chgData name="Yasemin Elibol" userId="f0c3aa07e7a69bc8" providerId="Windows Live" clId="Web-{4BAA2F3E-0C79-4AA7-9E7A-A1D176FF3045}" dt="2022-10-26T08:33:34.699" v="502"/>
          <ac:spMkLst>
            <pc:docMk/>
            <pc:sldMk cId="3194615309" sldId="259"/>
            <ac:spMk id="3" creationId="{376DE78E-ED44-AC48-9B4B-3105744D358E}"/>
          </ac:spMkLst>
        </pc:spChg>
        <pc:spChg chg="add del mod">
          <ac:chgData name="Yasemin Elibol" userId="f0c3aa07e7a69bc8" providerId="Windows Live" clId="Web-{4BAA2F3E-0C79-4AA7-9E7A-A1D176FF3045}" dt="2022-10-26T08:35:39.140" v="508"/>
          <ac:spMkLst>
            <pc:docMk/>
            <pc:sldMk cId="3194615309" sldId="259"/>
            <ac:spMk id="5" creationId="{CD6C6802-0E2E-7B5B-6EF2-74A98E0AEEF1}"/>
          </ac:spMkLst>
        </pc:spChg>
        <pc:spChg chg="add mod">
          <ac:chgData name="Yasemin Elibol" userId="f0c3aa07e7a69bc8" providerId="Windows Live" clId="Web-{4BAA2F3E-0C79-4AA7-9E7A-A1D176FF3045}" dt="2022-10-26T08:39:39.523" v="639" actId="20577"/>
          <ac:spMkLst>
            <pc:docMk/>
            <pc:sldMk cId="3194615309" sldId="259"/>
            <ac:spMk id="7" creationId="{9CFB8C1E-A1A2-FC3C-3F09-A206F4FE7719}"/>
          </ac:spMkLst>
        </pc:spChg>
        <pc:spChg chg="add">
          <ac:chgData name="Yasemin Elibol" userId="f0c3aa07e7a69bc8" providerId="Windows Live" clId="Web-{4BAA2F3E-0C79-4AA7-9E7A-A1D176FF3045}" dt="2022-10-26T08:34:40.170" v="505"/>
          <ac:spMkLst>
            <pc:docMk/>
            <pc:sldMk cId="3194615309" sldId="259"/>
            <ac:spMk id="9" creationId="{42A4FC2C-047E-45A5-965D-8E1E3BF09BC6}"/>
          </ac:spMkLst>
        </pc:spChg>
        <pc:picChg chg="add mod">
          <ac:chgData name="Yasemin Elibol" userId="f0c3aa07e7a69bc8" providerId="Windows Live" clId="Web-{4BAA2F3E-0C79-4AA7-9E7A-A1D176FF3045}" dt="2022-10-26T08:34:40.170" v="505"/>
          <ac:picMkLst>
            <pc:docMk/>
            <pc:sldMk cId="3194615309" sldId="259"/>
            <ac:picMk id="4" creationId="{936A7DF4-FE2F-AC20-4C1D-A7D8240948BF}"/>
          </ac:picMkLst>
        </pc:picChg>
        <pc:picChg chg="add mod">
          <ac:chgData name="Yasemin Elibol" userId="f0c3aa07e7a69bc8" providerId="Windows Live" clId="Web-{4BAA2F3E-0C79-4AA7-9E7A-A1D176FF3045}" dt="2022-10-26T08:37:08.206" v="512" actId="1076"/>
          <ac:picMkLst>
            <pc:docMk/>
            <pc:sldMk cId="3194615309" sldId="259"/>
            <ac:picMk id="6" creationId="{81926225-4D67-203D-A8A0-F776FA73A02F}"/>
          </ac:picMkLst>
        </pc:picChg>
      </pc:sldChg>
      <pc:sldChg chg="addSp delSp modSp new mod setBg addAnim modAnim">
        <pc:chgData name="Yasemin Elibol" userId="f0c3aa07e7a69bc8" providerId="Windows Live" clId="Web-{4BAA2F3E-0C79-4AA7-9E7A-A1D176FF3045}" dt="2022-10-26T08:44:47.657" v="853"/>
        <pc:sldMkLst>
          <pc:docMk/>
          <pc:sldMk cId="420782595" sldId="260"/>
        </pc:sldMkLst>
        <pc:spChg chg="del">
          <ac:chgData name="Yasemin Elibol" userId="f0c3aa07e7a69bc8" providerId="Windows Live" clId="Web-{4BAA2F3E-0C79-4AA7-9E7A-A1D176FF3045}" dt="2022-10-26T08:40:01.477" v="648"/>
          <ac:spMkLst>
            <pc:docMk/>
            <pc:sldMk cId="420782595" sldId="260"/>
            <ac:spMk id="2" creationId="{A5CD0C0E-9E07-60E8-EE63-E726FBA5CF5F}"/>
          </ac:spMkLst>
        </pc:spChg>
        <pc:spChg chg="del mod">
          <ac:chgData name="Yasemin Elibol" userId="f0c3aa07e7a69bc8" providerId="Windows Live" clId="Web-{4BAA2F3E-0C79-4AA7-9E7A-A1D176FF3045}" dt="2022-10-26T08:40:00.711" v="647"/>
          <ac:spMkLst>
            <pc:docMk/>
            <pc:sldMk cId="420782595" sldId="260"/>
            <ac:spMk id="3" creationId="{68AD6518-8126-F9BB-DEEA-4D65788B1281}"/>
          </ac:spMkLst>
        </pc:spChg>
        <pc:spChg chg="add mod">
          <ac:chgData name="Yasemin Elibol" userId="f0c3aa07e7a69bc8" providerId="Windows Live" clId="Web-{4BAA2F3E-0C79-4AA7-9E7A-A1D176FF3045}" dt="2022-10-26T08:44:30.454" v="851" actId="20577"/>
          <ac:spMkLst>
            <pc:docMk/>
            <pc:sldMk cId="420782595" sldId="260"/>
            <ac:spMk id="6" creationId="{31B163FE-E72A-E46C-5840-8A7E70437015}"/>
          </ac:spMkLst>
        </pc:spChg>
        <pc:spChg chg="add">
          <ac:chgData name="Yasemin Elibol" userId="f0c3aa07e7a69bc8" providerId="Windows Live" clId="Web-{4BAA2F3E-0C79-4AA7-9E7A-A1D176FF3045}" dt="2022-10-26T08:40:32.337" v="650"/>
          <ac:spMkLst>
            <pc:docMk/>
            <pc:sldMk cId="420782595" sldId="260"/>
            <ac:spMk id="9" creationId="{42A4FC2C-047E-45A5-965D-8E1E3BF09BC6}"/>
          </ac:spMkLst>
        </pc:spChg>
        <pc:picChg chg="add mod">
          <ac:chgData name="Yasemin Elibol" userId="f0c3aa07e7a69bc8" providerId="Windows Live" clId="Web-{4BAA2F3E-0C79-4AA7-9E7A-A1D176FF3045}" dt="2022-10-26T08:40:32.337" v="650"/>
          <ac:picMkLst>
            <pc:docMk/>
            <pc:sldMk cId="420782595" sldId="260"/>
            <ac:picMk id="4" creationId="{7EC2FC3F-1141-1303-B7A5-01B4917E7749}"/>
          </ac:picMkLst>
        </pc:picChg>
        <pc:picChg chg="add mod">
          <ac:chgData name="Yasemin Elibol" userId="f0c3aa07e7a69bc8" providerId="Windows Live" clId="Web-{4BAA2F3E-0C79-4AA7-9E7A-A1D176FF3045}" dt="2022-10-26T08:41:26.526" v="661" actId="1076"/>
          <ac:picMkLst>
            <pc:docMk/>
            <pc:sldMk cId="420782595" sldId="260"/>
            <ac:picMk id="5" creationId="{3ED7BFD1-EDB0-E000-F606-22255389E1BB}"/>
          </ac:picMkLst>
        </pc:picChg>
      </pc:sldChg>
      <pc:sldChg chg="addSp delSp modSp new mod modTransition setBg addAnim modAnim">
        <pc:chgData name="Yasemin Elibol" userId="f0c3aa07e7a69bc8" providerId="Windows Live" clId="Web-{4BAA2F3E-0C79-4AA7-9E7A-A1D176FF3045}" dt="2022-10-26T09:00:03.014" v="1022"/>
        <pc:sldMkLst>
          <pc:docMk/>
          <pc:sldMk cId="1297930681" sldId="261"/>
        </pc:sldMkLst>
        <pc:spChg chg="del">
          <ac:chgData name="Yasemin Elibol" userId="f0c3aa07e7a69bc8" providerId="Windows Live" clId="Web-{4BAA2F3E-0C79-4AA7-9E7A-A1D176FF3045}" dt="2022-10-26T08:47:35.334" v="854"/>
          <ac:spMkLst>
            <pc:docMk/>
            <pc:sldMk cId="1297930681" sldId="261"/>
            <ac:spMk id="2" creationId="{A6881C96-D05E-8E21-6771-EF9B05E5F799}"/>
          </ac:spMkLst>
        </pc:spChg>
        <pc:spChg chg="del mod">
          <ac:chgData name="Yasemin Elibol" userId="f0c3aa07e7a69bc8" providerId="Windows Live" clId="Web-{4BAA2F3E-0C79-4AA7-9E7A-A1D176FF3045}" dt="2022-10-26T08:47:38.288" v="857"/>
          <ac:spMkLst>
            <pc:docMk/>
            <pc:sldMk cId="1297930681" sldId="261"/>
            <ac:spMk id="3" creationId="{7529B964-4485-29B8-209C-4718A4BCCD80}"/>
          </ac:spMkLst>
        </pc:spChg>
        <pc:spChg chg="add mod">
          <ac:chgData name="Yasemin Elibol" userId="f0c3aa07e7a69bc8" providerId="Windows Live" clId="Web-{4BAA2F3E-0C79-4AA7-9E7A-A1D176FF3045}" dt="2022-10-26T08:51:44.701" v="911" actId="20577"/>
          <ac:spMkLst>
            <pc:docMk/>
            <pc:sldMk cId="1297930681" sldId="261"/>
            <ac:spMk id="5" creationId="{1AEE4140-0101-0A25-300A-BC4A89FE0124}"/>
          </ac:spMkLst>
        </pc:spChg>
        <pc:spChg chg="add">
          <ac:chgData name="Yasemin Elibol" userId="f0c3aa07e7a69bc8" providerId="Windows Live" clId="Web-{4BAA2F3E-0C79-4AA7-9E7A-A1D176FF3045}" dt="2022-10-26T08:47:52.101" v="859"/>
          <ac:spMkLst>
            <pc:docMk/>
            <pc:sldMk cId="1297930681" sldId="261"/>
            <ac:spMk id="9" creationId="{42A4FC2C-047E-45A5-965D-8E1E3BF09BC6}"/>
          </ac:spMkLst>
        </pc:spChg>
        <pc:picChg chg="add mod">
          <ac:chgData name="Yasemin Elibol" userId="f0c3aa07e7a69bc8" providerId="Windows Live" clId="Web-{4BAA2F3E-0C79-4AA7-9E7A-A1D176FF3045}" dt="2022-10-26T08:47:52.101" v="859"/>
          <ac:picMkLst>
            <pc:docMk/>
            <pc:sldMk cId="1297930681" sldId="261"/>
            <ac:picMk id="4" creationId="{43266113-AE99-4824-9B2C-6E1CB0BAE34D}"/>
          </ac:picMkLst>
        </pc:picChg>
      </pc:sldChg>
      <pc:sldChg chg="addSp delSp modSp new mod modTransition setBg addAnim modAnim">
        <pc:chgData name="Yasemin Elibol" userId="f0c3aa07e7a69bc8" providerId="Windows Live" clId="Web-{4BAA2F3E-0C79-4AA7-9E7A-A1D176FF3045}" dt="2022-10-26T09:00:44.109" v="1024"/>
        <pc:sldMkLst>
          <pc:docMk/>
          <pc:sldMk cId="3596896555" sldId="262"/>
        </pc:sldMkLst>
        <pc:spChg chg="del">
          <ac:chgData name="Yasemin Elibol" userId="f0c3aa07e7a69bc8" providerId="Windows Live" clId="Web-{4BAA2F3E-0C79-4AA7-9E7A-A1D176FF3045}" dt="2022-10-26T08:52:02.874" v="915"/>
          <ac:spMkLst>
            <pc:docMk/>
            <pc:sldMk cId="3596896555" sldId="262"/>
            <ac:spMk id="2" creationId="{B6ED1525-EA5A-228D-23B8-0EE17D3A9ED7}"/>
          </ac:spMkLst>
        </pc:spChg>
        <pc:spChg chg="del">
          <ac:chgData name="Yasemin Elibol" userId="f0c3aa07e7a69bc8" providerId="Windows Live" clId="Web-{4BAA2F3E-0C79-4AA7-9E7A-A1D176FF3045}" dt="2022-10-26T08:52:04.046" v="916"/>
          <ac:spMkLst>
            <pc:docMk/>
            <pc:sldMk cId="3596896555" sldId="262"/>
            <ac:spMk id="3" creationId="{E04FE108-EA99-1F04-6AD9-BC05A32552A8}"/>
          </ac:spMkLst>
        </pc:spChg>
        <pc:spChg chg="add mod">
          <ac:chgData name="Yasemin Elibol" userId="f0c3aa07e7a69bc8" providerId="Windows Live" clId="Web-{4BAA2F3E-0C79-4AA7-9E7A-A1D176FF3045}" dt="2022-10-26T08:54:01.034" v="938" actId="14100"/>
          <ac:spMkLst>
            <pc:docMk/>
            <pc:sldMk cId="3596896555" sldId="262"/>
            <ac:spMk id="5" creationId="{F023B05E-13AE-4F0F-0B97-EB1451C5BAB3}"/>
          </ac:spMkLst>
        </pc:spChg>
        <pc:spChg chg="add">
          <ac:chgData name="Yasemin Elibol" userId="f0c3aa07e7a69bc8" providerId="Windows Live" clId="Web-{4BAA2F3E-0C79-4AA7-9E7A-A1D176FF3045}" dt="2022-10-26T08:52:54.922" v="918"/>
          <ac:spMkLst>
            <pc:docMk/>
            <pc:sldMk cId="3596896555" sldId="262"/>
            <ac:spMk id="9" creationId="{42A4FC2C-047E-45A5-965D-8E1E3BF09BC6}"/>
          </ac:spMkLst>
        </pc:spChg>
        <pc:picChg chg="add mod">
          <ac:chgData name="Yasemin Elibol" userId="f0c3aa07e7a69bc8" providerId="Windows Live" clId="Web-{4BAA2F3E-0C79-4AA7-9E7A-A1D176FF3045}" dt="2022-10-26T08:52:54.922" v="918"/>
          <ac:picMkLst>
            <pc:docMk/>
            <pc:sldMk cId="3596896555" sldId="262"/>
            <ac:picMk id="4" creationId="{DDBE16D8-724E-9B2F-5E55-D5AA3FD402B9}"/>
          </ac:picMkLst>
        </pc:picChg>
      </pc:sldChg>
      <pc:sldChg chg="addSp delSp modSp new mod modTransition setBg addAnim modAnim">
        <pc:chgData name="Yasemin Elibol" userId="f0c3aa07e7a69bc8" providerId="Windows Live" clId="Web-{4BAA2F3E-0C79-4AA7-9E7A-A1D176FF3045}" dt="2022-10-26T09:06:00.368" v="1220"/>
        <pc:sldMkLst>
          <pc:docMk/>
          <pc:sldMk cId="1858093277" sldId="263"/>
        </pc:sldMkLst>
        <pc:spChg chg="del">
          <ac:chgData name="Yasemin Elibol" userId="f0c3aa07e7a69bc8" providerId="Windows Live" clId="Web-{4BAA2F3E-0C79-4AA7-9E7A-A1D176FF3045}" dt="2022-10-26T08:54:24.300" v="945"/>
          <ac:spMkLst>
            <pc:docMk/>
            <pc:sldMk cId="1858093277" sldId="263"/>
            <ac:spMk id="2" creationId="{C5F25FEB-A78F-34D1-620B-54830AAF7141}"/>
          </ac:spMkLst>
        </pc:spChg>
        <pc:spChg chg="del">
          <ac:chgData name="Yasemin Elibol" userId="f0c3aa07e7a69bc8" providerId="Windows Live" clId="Web-{4BAA2F3E-0C79-4AA7-9E7A-A1D176FF3045}" dt="2022-10-26T08:54:25.488" v="946"/>
          <ac:spMkLst>
            <pc:docMk/>
            <pc:sldMk cId="1858093277" sldId="263"/>
            <ac:spMk id="3" creationId="{DEA22B3B-381F-2594-2E9A-18D2DC743FF8}"/>
          </ac:spMkLst>
        </pc:spChg>
        <pc:spChg chg="add mod">
          <ac:chgData name="Yasemin Elibol" userId="f0c3aa07e7a69bc8" providerId="Windows Live" clId="Web-{4BAA2F3E-0C79-4AA7-9E7A-A1D176FF3045}" dt="2022-10-26T08:56:41.367" v="1011" actId="20577"/>
          <ac:spMkLst>
            <pc:docMk/>
            <pc:sldMk cId="1858093277" sldId="263"/>
            <ac:spMk id="5" creationId="{4D28926C-4165-1601-668E-060283078962}"/>
          </ac:spMkLst>
        </pc:spChg>
        <pc:spChg chg="add">
          <ac:chgData name="Yasemin Elibol" userId="f0c3aa07e7a69bc8" providerId="Windows Live" clId="Web-{4BAA2F3E-0C79-4AA7-9E7A-A1D176FF3045}" dt="2022-10-26T08:54:36.769" v="948"/>
          <ac:spMkLst>
            <pc:docMk/>
            <pc:sldMk cId="1858093277" sldId="263"/>
            <ac:spMk id="9" creationId="{42A4FC2C-047E-45A5-965D-8E1E3BF09BC6}"/>
          </ac:spMkLst>
        </pc:spChg>
        <pc:picChg chg="add mod">
          <ac:chgData name="Yasemin Elibol" userId="f0c3aa07e7a69bc8" providerId="Windows Live" clId="Web-{4BAA2F3E-0C79-4AA7-9E7A-A1D176FF3045}" dt="2022-10-26T08:54:36.769" v="948"/>
          <ac:picMkLst>
            <pc:docMk/>
            <pc:sldMk cId="1858093277" sldId="263"/>
            <ac:picMk id="4" creationId="{365E8EFF-0FE2-C96D-79BF-F7F413A3530B}"/>
          </ac:picMkLst>
        </pc:picChg>
      </pc:sldChg>
      <pc:sldChg chg="addSp delSp modSp new mod setBg addAnim modAnim">
        <pc:chgData name="Yasemin Elibol" userId="f0c3aa07e7a69bc8" providerId="Windows Live" clId="Web-{4BAA2F3E-0C79-4AA7-9E7A-A1D176FF3045}" dt="2022-10-26T09:05:32.149" v="1219"/>
        <pc:sldMkLst>
          <pc:docMk/>
          <pc:sldMk cId="2559515505" sldId="264"/>
        </pc:sldMkLst>
        <pc:spChg chg="del">
          <ac:chgData name="Yasemin Elibol" userId="f0c3aa07e7a69bc8" providerId="Windows Live" clId="Web-{4BAA2F3E-0C79-4AA7-9E7A-A1D176FF3045}" dt="2022-10-26T09:00:57.125" v="1027"/>
          <ac:spMkLst>
            <pc:docMk/>
            <pc:sldMk cId="2559515505" sldId="264"/>
            <ac:spMk id="2" creationId="{488FBADA-BCE0-1370-797F-2E04234A4134}"/>
          </ac:spMkLst>
        </pc:spChg>
        <pc:spChg chg="del">
          <ac:chgData name="Yasemin Elibol" userId="f0c3aa07e7a69bc8" providerId="Windows Live" clId="Web-{4BAA2F3E-0C79-4AA7-9E7A-A1D176FF3045}" dt="2022-10-26T09:00:56.109" v="1026"/>
          <ac:spMkLst>
            <pc:docMk/>
            <pc:sldMk cId="2559515505" sldId="264"/>
            <ac:spMk id="3" creationId="{C33D4DE2-F112-202C-2EEC-513255637686}"/>
          </ac:spMkLst>
        </pc:spChg>
        <pc:spChg chg="add mod">
          <ac:chgData name="Yasemin Elibol" userId="f0c3aa07e7a69bc8" providerId="Windows Live" clId="Web-{4BAA2F3E-0C79-4AA7-9E7A-A1D176FF3045}" dt="2022-10-26T09:03:40.614" v="1100" actId="20577"/>
          <ac:spMkLst>
            <pc:docMk/>
            <pc:sldMk cId="2559515505" sldId="264"/>
            <ac:spMk id="6" creationId="{2A38DA1F-F2B7-300B-90D6-CDD3DB304B88}"/>
          </ac:spMkLst>
        </pc:spChg>
        <pc:spChg chg="add mod">
          <ac:chgData name="Yasemin Elibol" userId="f0c3aa07e7a69bc8" providerId="Windows Live" clId="Web-{4BAA2F3E-0C79-4AA7-9E7A-A1D176FF3045}" dt="2022-10-26T09:05:26.274" v="1217" actId="20577"/>
          <ac:spMkLst>
            <pc:docMk/>
            <pc:sldMk cId="2559515505" sldId="264"/>
            <ac:spMk id="7" creationId="{D29693AE-33D7-D84D-4ED3-ECE3F6703412}"/>
          </ac:spMkLst>
        </pc:spChg>
        <pc:spChg chg="add">
          <ac:chgData name="Yasemin Elibol" userId="f0c3aa07e7a69bc8" providerId="Windows Live" clId="Web-{4BAA2F3E-0C79-4AA7-9E7A-A1D176FF3045}" dt="2022-10-26T09:01:10.547" v="1029"/>
          <ac:spMkLst>
            <pc:docMk/>
            <pc:sldMk cId="2559515505" sldId="264"/>
            <ac:spMk id="9" creationId="{42A4FC2C-047E-45A5-965D-8E1E3BF09BC6}"/>
          </ac:spMkLst>
        </pc:spChg>
        <pc:picChg chg="add mod">
          <ac:chgData name="Yasemin Elibol" userId="f0c3aa07e7a69bc8" providerId="Windows Live" clId="Web-{4BAA2F3E-0C79-4AA7-9E7A-A1D176FF3045}" dt="2022-10-26T09:01:10.547" v="1029"/>
          <ac:picMkLst>
            <pc:docMk/>
            <pc:sldMk cId="2559515505" sldId="264"/>
            <ac:picMk id="4" creationId="{081445B8-551F-F28D-9A13-3030325DE810}"/>
          </ac:picMkLst>
        </pc:picChg>
        <pc:picChg chg="add mod">
          <ac:chgData name="Yasemin Elibol" userId="f0c3aa07e7a69bc8" providerId="Windows Live" clId="Web-{4BAA2F3E-0C79-4AA7-9E7A-A1D176FF3045}" dt="2022-10-26T09:01:53.080" v="1039"/>
          <ac:picMkLst>
            <pc:docMk/>
            <pc:sldMk cId="2559515505" sldId="264"/>
            <ac:picMk id="5" creationId="{BD1F1BAB-A3F6-B0B4-B463-B9DE996B1EC1}"/>
          </ac:picMkLst>
        </pc:picChg>
      </pc:sldChg>
      <pc:sldChg chg="addSp delSp modSp new mod setBg addAnim modAnim">
        <pc:chgData name="Yasemin Elibol" userId="f0c3aa07e7a69bc8" providerId="Windows Live" clId="Web-{4BAA2F3E-0C79-4AA7-9E7A-A1D176FF3045}" dt="2022-10-26T09:08:32.811" v="1313"/>
        <pc:sldMkLst>
          <pc:docMk/>
          <pc:sldMk cId="815664758" sldId="265"/>
        </pc:sldMkLst>
        <pc:spChg chg="del">
          <ac:chgData name="Yasemin Elibol" userId="f0c3aa07e7a69bc8" providerId="Windows Live" clId="Web-{4BAA2F3E-0C79-4AA7-9E7A-A1D176FF3045}" dt="2022-10-26T09:06:13.103" v="1222"/>
          <ac:spMkLst>
            <pc:docMk/>
            <pc:sldMk cId="815664758" sldId="265"/>
            <ac:spMk id="2" creationId="{7B001AB1-17A0-DBDC-0215-C3A9A1450ADB}"/>
          </ac:spMkLst>
        </pc:spChg>
        <pc:spChg chg="del">
          <ac:chgData name="Yasemin Elibol" userId="f0c3aa07e7a69bc8" providerId="Windows Live" clId="Web-{4BAA2F3E-0C79-4AA7-9E7A-A1D176FF3045}" dt="2022-10-26T09:06:11.994" v="1221"/>
          <ac:spMkLst>
            <pc:docMk/>
            <pc:sldMk cId="815664758" sldId="265"/>
            <ac:spMk id="3" creationId="{70CA2278-8E1F-BEC8-4AFD-320AD47D87B7}"/>
          </ac:spMkLst>
        </pc:spChg>
        <pc:spChg chg="add mod">
          <ac:chgData name="Yasemin Elibol" userId="f0c3aa07e7a69bc8" providerId="Windows Live" clId="Web-{4BAA2F3E-0C79-4AA7-9E7A-A1D176FF3045}" dt="2022-10-26T09:08:25.857" v="1311" actId="20577"/>
          <ac:spMkLst>
            <pc:docMk/>
            <pc:sldMk cId="815664758" sldId="265"/>
            <ac:spMk id="5" creationId="{9E02C3D5-AAD8-C676-147B-EC202945D535}"/>
          </ac:spMkLst>
        </pc:spChg>
        <pc:spChg chg="add">
          <ac:chgData name="Yasemin Elibol" userId="f0c3aa07e7a69bc8" providerId="Windows Live" clId="Web-{4BAA2F3E-0C79-4AA7-9E7A-A1D176FF3045}" dt="2022-10-26T09:06:50.136" v="1224"/>
          <ac:spMkLst>
            <pc:docMk/>
            <pc:sldMk cId="815664758" sldId="265"/>
            <ac:spMk id="9" creationId="{42A4FC2C-047E-45A5-965D-8E1E3BF09BC6}"/>
          </ac:spMkLst>
        </pc:spChg>
        <pc:picChg chg="add mod">
          <ac:chgData name="Yasemin Elibol" userId="f0c3aa07e7a69bc8" providerId="Windows Live" clId="Web-{4BAA2F3E-0C79-4AA7-9E7A-A1D176FF3045}" dt="2022-10-26T09:06:50.136" v="1224"/>
          <ac:picMkLst>
            <pc:docMk/>
            <pc:sldMk cId="815664758" sldId="265"/>
            <ac:picMk id="4" creationId="{BDA62206-4D2C-E69F-769F-404C6251AB8C}"/>
          </ac:picMkLst>
        </pc:picChg>
      </pc:sldChg>
      <pc:sldChg chg="addSp delSp modSp new mod setBg addAnim modAnim">
        <pc:chgData name="Yasemin Elibol" userId="f0c3aa07e7a69bc8" providerId="Windows Live" clId="Web-{4BAA2F3E-0C79-4AA7-9E7A-A1D176FF3045}" dt="2022-10-26T09:10:23.205" v="1387"/>
        <pc:sldMkLst>
          <pc:docMk/>
          <pc:sldMk cId="2403548069" sldId="266"/>
        </pc:sldMkLst>
        <pc:spChg chg="del">
          <ac:chgData name="Yasemin Elibol" userId="f0c3aa07e7a69bc8" providerId="Windows Live" clId="Web-{4BAA2F3E-0C79-4AA7-9E7A-A1D176FF3045}" dt="2022-10-26T09:08:44.342" v="1318"/>
          <ac:spMkLst>
            <pc:docMk/>
            <pc:sldMk cId="2403548069" sldId="266"/>
            <ac:spMk id="2" creationId="{48D1E03C-43B3-E85A-AED1-6337AE731203}"/>
          </ac:spMkLst>
        </pc:spChg>
        <pc:spChg chg="del">
          <ac:chgData name="Yasemin Elibol" userId="f0c3aa07e7a69bc8" providerId="Windows Live" clId="Web-{4BAA2F3E-0C79-4AA7-9E7A-A1D176FF3045}" dt="2022-10-26T09:08:45.702" v="1319"/>
          <ac:spMkLst>
            <pc:docMk/>
            <pc:sldMk cId="2403548069" sldId="266"/>
            <ac:spMk id="3" creationId="{9F38B1F0-29F5-80C6-AA02-A83A51D5ACF9}"/>
          </ac:spMkLst>
        </pc:spChg>
        <pc:spChg chg="add mod">
          <ac:chgData name="Yasemin Elibol" userId="f0c3aa07e7a69bc8" providerId="Windows Live" clId="Web-{4BAA2F3E-0C79-4AA7-9E7A-A1D176FF3045}" dt="2022-10-26T09:10:17.329" v="1385" actId="20577"/>
          <ac:spMkLst>
            <pc:docMk/>
            <pc:sldMk cId="2403548069" sldId="266"/>
            <ac:spMk id="5" creationId="{1FC271A3-8AF7-E3B0-78A6-8E5ED5B0A7F7}"/>
          </ac:spMkLst>
        </pc:spChg>
        <pc:spChg chg="add">
          <ac:chgData name="Yasemin Elibol" userId="f0c3aa07e7a69bc8" providerId="Windows Live" clId="Web-{4BAA2F3E-0C79-4AA7-9E7A-A1D176FF3045}" dt="2022-10-26T09:08:57.061" v="1321"/>
          <ac:spMkLst>
            <pc:docMk/>
            <pc:sldMk cId="2403548069" sldId="266"/>
            <ac:spMk id="9" creationId="{42A4FC2C-047E-45A5-965D-8E1E3BF09BC6}"/>
          </ac:spMkLst>
        </pc:spChg>
        <pc:picChg chg="add mod">
          <ac:chgData name="Yasemin Elibol" userId="f0c3aa07e7a69bc8" providerId="Windows Live" clId="Web-{4BAA2F3E-0C79-4AA7-9E7A-A1D176FF3045}" dt="2022-10-26T09:08:57.061" v="1321"/>
          <ac:picMkLst>
            <pc:docMk/>
            <pc:sldMk cId="2403548069" sldId="266"/>
            <ac:picMk id="4" creationId="{4B48B1B3-43AE-7279-B6E9-4FB8B81BA946}"/>
          </ac:picMkLst>
        </pc:picChg>
      </pc:sldChg>
      <pc:sldChg chg="addSp delSp modSp new mod setBg addAnim modAnim">
        <pc:chgData name="Yasemin Elibol" userId="f0c3aa07e7a69bc8" providerId="Windows Live" clId="Web-{4BAA2F3E-0C79-4AA7-9E7A-A1D176FF3045}" dt="2022-10-26T09:19:15.299" v="1433"/>
        <pc:sldMkLst>
          <pc:docMk/>
          <pc:sldMk cId="30176871" sldId="267"/>
        </pc:sldMkLst>
        <pc:spChg chg="del">
          <ac:chgData name="Yasemin Elibol" userId="f0c3aa07e7a69bc8" providerId="Windows Live" clId="Web-{4BAA2F3E-0C79-4AA7-9E7A-A1D176FF3045}" dt="2022-10-26T09:17:16.842" v="1388"/>
          <ac:spMkLst>
            <pc:docMk/>
            <pc:sldMk cId="30176871" sldId="267"/>
            <ac:spMk id="2" creationId="{6507C1F6-3D58-40CA-F4F9-6C7C47C6A4C3}"/>
          </ac:spMkLst>
        </pc:spChg>
        <pc:spChg chg="del">
          <ac:chgData name="Yasemin Elibol" userId="f0c3aa07e7a69bc8" providerId="Windows Live" clId="Web-{4BAA2F3E-0C79-4AA7-9E7A-A1D176FF3045}" dt="2022-10-26T09:17:18.045" v="1389"/>
          <ac:spMkLst>
            <pc:docMk/>
            <pc:sldMk cId="30176871" sldId="267"/>
            <ac:spMk id="3" creationId="{BD9F0B0C-8B82-8441-A971-5A9C207DA67F}"/>
          </ac:spMkLst>
        </pc:spChg>
        <pc:spChg chg="add mod">
          <ac:chgData name="Yasemin Elibol" userId="f0c3aa07e7a69bc8" providerId="Windows Live" clId="Web-{4BAA2F3E-0C79-4AA7-9E7A-A1D176FF3045}" dt="2022-10-26T09:19:10.533" v="1431" actId="20577"/>
          <ac:spMkLst>
            <pc:docMk/>
            <pc:sldMk cId="30176871" sldId="267"/>
            <ac:spMk id="6" creationId="{E4CD259B-AC8A-A8E8-D657-79006B73C191}"/>
          </ac:spMkLst>
        </pc:spChg>
        <pc:spChg chg="add">
          <ac:chgData name="Yasemin Elibol" userId="f0c3aa07e7a69bc8" providerId="Windows Live" clId="Web-{4BAA2F3E-0C79-4AA7-9E7A-A1D176FF3045}" dt="2022-10-26T09:17:31.202" v="1391"/>
          <ac:spMkLst>
            <pc:docMk/>
            <pc:sldMk cId="30176871" sldId="267"/>
            <ac:spMk id="9" creationId="{42A4FC2C-047E-45A5-965D-8E1E3BF09BC6}"/>
          </ac:spMkLst>
        </pc:spChg>
        <pc:picChg chg="add mod">
          <ac:chgData name="Yasemin Elibol" userId="f0c3aa07e7a69bc8" providerId="Windows Live" clId="Web-{4BAA2F3E-0C79-4AA7-9E7A-A1D176FF3045}" dt="2022-10-26T09:17:31.202" v="1391"/>
          <ac:picMkLst>
            <pc:docMk/>
            <pc:sldMk cId="30176871" sldId="267"/>
            <ac:picMk id="4" creationId="{197A7634-5EFE-2968-D6F7-54807CB034DB}"/>
          </ac:picMkLst>
        </pc:picChg>
        <pc:picChg chg="add mod">
          <ac:chgData name="Yasemin Elibol" userId="f0c3aa07e7a69bc8" providerId="Windows Live" clId="Web-{4BAA2F3E-0C79-4AA7-9E7A-A1D176FF3045}" dt="2022-10-26T09:18:00.437" v="1400"/>
          <ac:picMkLst>
            <pc:docMk/>
            <pc:sldMk cId="30176871" sldId="267"/>
            <ac:picMk id="5" creationId="{190D3439-FAAC-3A0F-9512-0C141A8221DC}"/>
          </ac:picMkLst>
        </pc:picChg>
      </pc:sldChg>
      <pc:sldChg chg="addSp delSp modSp new mod setBg addAnim modAnim">
        <pc:chgData name="Yasemin Elibol" userId="f0c3aa07e7a69bc8" providerId="Windows Live" clId="Web-{4BAA2F3E-0C79-4AA7-9E7A-A1D176FF3045}" dt="2022-10-26T09:21:38.960" v="1514"/>
        <pc:sldMkLst>
          <pc:docMk/>
          <pc:sldMk cId="1811750216" sldId="268"/>
        </pc:sldMkLst>
        <pc:spChg chg="del">
          <ac:chgData name="Yasemin Elibol" userId="f0c3aa07e7a69bc8" providerId="Windows Live" clId="Web-{4BAA2F3E-0C79-4AA7-9E7A-A1D176FF3045}" dt="2022-10-26T09:19:24.299" v="1435"/>
          <ac:spMkLst>
            <pc:docMk/>
            <pc:sldMk cId="1811750216" sldId="268"/>
            <ac:spMk id="2" creationId="{59E61CD2-30C6-406F-08FB-2C754E6CB95B}"/>
          </ac:spMkLst>
        </pc:spChg>
        <pc:spChg chg="del">
          <ac:chgData name="Yasemin Elibol" userId="f0c3aa07e7a69bc8" providerId="Windows Live" clId="Web-{4BAA2F3E-0C79-4AA7-9E7A-A1D176FF3045}" dt="2022-10-26T09:19:23.315" v="1434"/>
          <ac:spMkLst>
            <pc:docMk/>
            <pc:sldMk cId="1811750216" sldId="268"/>
            <ac:spMk id="3" creationId="{190D1E46-2FAB-AD20-09DC-01806942C476}"/>
          </ac:spMkLst>
        </pc:spChg>
        <pc:spChg chg="add mod">
          <ac:chgData name="Yasemin Elibol" userId="f0c3aa07e7a69bc8" providerId="Windows Live" clId="Web-{4BAA2F3E-0C79-4AA7-9E7A-A1D176FF3045}" dt="2022-10-26T09:21:34.475" v="1512" actId="20577"/>
          <ac:spMkLst>
            <pc:docMk/>
            <pc:sldMk cId="1811750216" sldId="268"/>
            <ac:spMk id="5" creationId="{5A96DDC9-DB67-96DB-1892-7734482D5138}"/>
          </ac:spMkLst>
        </pc:spChg>
        <pc:spChg chg="add">
          <ac:chgData name="Yasemin Elibol" userId="f0c3aa07e7a69bc8" providerId="Windows Live" clId="Web-{4BAA2F3E-0C79-4AA7-9E7A-A1D176FF3045}" dt="2022-10-26T09:20:01.160" v="1437"/>
          <ac:spMkLst>
            <pc:docMk/>
            <pc:sldMk cId="1811750216" sldId="268"/>
            <ac:spMk id="9" creationId="{42A4FC2C-047E-45A5-965D-8E1E3BF09BC6}"/>
          </ac:spMkLst>
        </pc:spChg>
        <pc:picChg chg="add mod">
          <ac:chgData name="Yasemin Elibol" userId="f0c3aa07e7a69bc8" providerId="Windows Live" clId="Web-{4BAA2F3E-0C79-4AA7-9E7A-A1D176FF3045}" dt="2022-10-26T09:20:01.160" v="1437"/>
          <ac:picMkLst>
            <pc:docMk/>
            <pc:sldMk cId="1811750216" sldId="268"/>
            <ac:picMk id="4" creationId="{3D7CFC47-1A66-1905-EEFB-199B7356701C}"/>
          </ac:picMkLst>
        </pc:picChg>
      </pc:sldChg>
      <pc:sldChg chg="addSp delSp modSp new mod setBg addAnim modAnim">
        <pc:chgData name="Yasemin Elibol" userId="f0c3aa07e7a69bc8" providerId="Windows Live" clId="Web-{4BAA2F3E-0C79-4AA7-9E7A-A1D176FF3045}" dt="2022-10-26T09:23:47.792" v="1597"/>
        <pc:sldMkLst>
          <pc:docMk/>
          <pc:sldMk cId="1387206213" sldId="269"/>
        </pc:sldMkLst>
        <pc:spChg chg="del">
          <ac:chgData name="Yasemin Elibol" userId="f0c3aa07e7a69bc8" providerId="Windows Live" clId="Web-{4BAA2F3E-0C79-4AA7-9E7A-A1D176FF3045}" dt="2022-10-26T09:21:53.491" v="1516"/>
          <ac:spMkLst>
            <pc:docMk/>
            <pc:sldMk cId="1387206213" sldId="269"/>
            <ac:spMk id="2" creationId="{E7CEC1ED-BECA-ACE1-BCBE-8D761E837702}"/>
          </ac:spMkLst>
        </pc:spChg>
        <pc:spChg chg="del">
          <ac:chgData name="Yasemin Elibol" userId="f0c3aa07e7a69bc8" providerId="Windows Live" clId="Web-{4BAA2F3E-0C79-4AA7-9E7A-A1D176FF3045}" dt="2022-10-26T09:21:49.491" v="1515"/>
          <ac:spMkLst>
            <pc:docMk/>
            <pc:sldMk cId="1387206213" sldId="269"/>
            <ac:spMk id="3" creationId="{9AE4A17D-F1F3-5462-4591-7CE6366CB600}"/>
          </ac:spMkLst>
        </pc:spChg>
        <pc:spChg chg="add mod">
          <ac:chgData name="Yasemin Elibol" userId="f0c3aa07e7a69bc8" providerId="Windows Live" clId="Web-{4BAA2F3E-0C79-4AA7-9E7A-A1D176FF3045}" dt="2022-10-26T09:23:43.698" v="1595" actId="20577"/>
          <ac:spMkLst>
            <pc:docMk/>
            <pc:sldMk cId="1387206213" sldId="269"/>
            <ac:spMk id="5" creationId="{22DF18F8-F8A8-E748-F640-4B813D458A0D}"/>
          </ac:spMkLst>
        </pc:spChg>
        <pc:spChg chg="add">
          <ac:chgData name="Yasemin Elibol" userId="f0c3aa07e7a69bc8" providerId="Windows Live" clId="Web-{4BAA2F3E-0C79-4AA7-9E7A-A1D176FF3045}" dt="2022-10-26T09:21:53.491" v="1516"/>
          <ac:spMkLst>
            <pc:docMk/>
            <pc:sldMk cId="1387206213" sldId="269"/>
            <ac:spMk id="9" creationId="{42A4FC2C-047E-45A5-965D-8E1E3BF09BC6}"/>
          </ac:spMkLst>
        </pc:spChg>
        <pc:picChg chg="add mod ord">
          <ac:chgData name="Yasemin Elibol" userId="f0c3aa07e7a69bc8" providerId="Windows Live" clId="Web-{4BAA2F3E-0C79-4AA7-9E7A-A1D176FF3045}" dt="2022-10-26T09:21:53.491" v="1516"/>
          <ac:picMkLst>
            <pc:docMk/>
            <pc:sldMk cId="1387206213" sldId="269"/>
            <ac:picMk id="4" creationId="{2584A243-DB45-EF6C-32FD-C7E500BD8483}"/>
          </ac:picMkLst>
        </pc:picChg>
      </pc:sldChg>
      <pc:sldChg chg="addSp delSp modSp new mod setBg addAnim modAnim">
        <pc:chgData name="Yasemin Elibol" userId="f0c3aa07e7a69bc8" providerId="Windows Live" clId="Web-{4BAA2F3E-0C79-4AA7-9E7A-A1D176FF3045}" dt="2022-10-26T09:25:00.106" v="1632"/>
        <pc:sldMkLst>
          <pc:docMk/>
          <pc:sldMk cId="1707868728" sldId="270"/>
        </pc:sldMkLst>
        <pc:spChg chg="del">
          <ac:chgData name="Yasemin Elibol" userId="f0c3aa07e7a69bc8" providerId="Windows Live" clId="Web-{4BAA2F3E-0C79-4AA7-9E7A-A1D176FF3045}" dt="2022-10-26T09:24:01.417" v="1599"/>
          <ac:spMkLst>
            <pc:docMk/>
            <pc:sldMk cId="1707868728" sldId="270"/>
            <ac:spMk id="2" creationId="{5E2F5B51-46C5-24BD-FB90-8E6914F075EF}"/>
          </ac:spMkLst>
        </pc:spChg>
        <pc:spChg chg="del">
          <ac:chgData name="Yasemin Elibol" userId="f0c3aa07e7a69bc8" providerId="Windows Live" clId="Web-{4BAA2F3E-0C79-4AA7-9E7A-A1D176FF3045}" dt="2022-10-26T09:23:57.683" v="1598"/>
          <ac:spMkLst>
            <pc:docMk/>
            <pc:sldMk cId="1707868728" sldId="270"/>
            <ac:spMk id="3" creationId="{0EC2946A-835B-DBB5-F277-6172ECC0EE81}"/>
          </ac:spMkLst>
        </pc:spChg>
        <pc:spChg chg="add mod">
          <ac:chgData name="Yasemin Elibol" userId="f0c3aa07e7a69bc8" providerId="Windows Live" clId="Web-{4BAA2F3E-0C79-4AA7-9E7A-A1D176FF3045}" dt="2022-10-26T09:24:55.341" v="1630" actId="20577"/>
          <ac:spMkLst>
            <pc:docMk/>
            <pc:sldMk cId="1707868728" sldId="270"/>
            <ac:spMk id="5" creationId="{86042A3C-41E7-D16D-A838-CEF0F190F0B8}"/>
          </ac:spMkLst>
        </pc:spChg>
        <pc:spChg chg="add">
          <ac:chgData name="Yasemin Elibol" userId="f0c3aa07e7a69bc8" providerId="Windows Live" clId="Web-{4BAA2F3E-0C79-4AA7-9E7A-A1D176FF3045}" dt="2022-10-26T09:24:01.417" v="1599"/>
          <ac:spMkLst>
            <pc:docMk/>
            <pc:sldMk cId="1707868728" sldId="270"/>
            <ac:spMk id="9" creationId="{42A4FC2C-047E-45A5-965D-8E1E3BF09BC6}"/>
          </ac:spMkLst>
        </pc:spChg>
        <pc:picChg chg="add mod ord">
          <ac:chgData name="Yasemin Elibol" userId="f0c3aa07e7a69bc8" providerId="Windows Live" clId="Web-{4BAA2F3E-0C79-4AA7-9E7A-A1D176FF3045}" dt="2022-10-26T09:24:01.417" v="1599"/>
          <ac:picMkLst>
            <pc:docMk/>
            <pc:sldMk cId="1707868728" sldId="270"/>
            <ac:picMk id="4" creationId="{AF2A9DE6-58F5-0295-4C11-4A7069D5D96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3.11.2022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0994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3.11.2022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7874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3.11.2022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4856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3.11.2022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4319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3.11.2022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6833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3.11.2022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797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3.11.2022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6744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3.11.2022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1482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3.11.2022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9817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3.11.2022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0913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3.11.2022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8175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72480-10DA-4FB4-BEAE-2A1DEA90F248}" type="datetimeFigureOut">
              <a:rPr lang="tr-TR" smtClean="0"/>
              <a:t>3.11.2022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2468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4" descr="iç mekan içeren bir resim&#10;&#10;Açıklama otomatik olarak oluşturuldu">
            <a:extLst>
              <a:ext uri="{FF2B5EF4-FFF2-40B4-BE49-F238E27FC236}">
                <a16:creationId xmlns:a16="http://schemas.microsoft.com/office/drawing/2014/main" xmlns="" id="{4367F321-5B9D-6492-549D-5DEBA13FDD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" y="-2336"/>
            <a:ext cx="12189123" cy="6848294"/>
          </a:xfrm>
          <a:prstGeom prst="rect">
            <a:avLst/>
          </a:prstGeom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xmlns="" id="{AB3C9C41-F2CD-552C-45B4-31DE45D8C8A1}"/>
              </a:ext>
            </a:extLst>
          </p:cNvPr>
          <p:cNvSpPr txBox="1"/>
          <p:nvPr/>
        </p:nvSpPr>
        <p:spPr>
          <a:xfrm>
            <a:off x="6947140" y="303977"/>
            <a:ext cx="5246914" cy="59708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tr-TR" sz="2800" b="1" dirty="0">
                <a:solidFill>
                  <a:schemeClr val="bg1"/>
                </a:solidFill>
                <a:latin typeface="Times New Roman"/>
                <a:cs typeface="Calibri"/>
              </a:rPr>
              <a:t>PURPOSE OF THIS CHAPTER:</a:t>
            </a:r>
            <a:endParaRPr lang="tr-TR" sz="2800" b="1" dirty="0">
              <a:solidFill>
                <a:srgbClr val="FFFFFF"/>
              </a:solidFill>
              <a:latin typeface="Times New Roman"/>
              <a:cs typeface="Calibri"/>
            </a:endParaRPr>
          </a:p>
          <a:p>
            <a:endParaRPr lang="tr-TR" sz="2800" b="1" dirty="0">
              <a:solidFill>
                <a:srgbClr val="FFFFFF"/>
              </a:solidFill>
              <a:latin typeface="Times New Roman"/>
              <a:cs typeface="Calibri"/>
            </a:endParaRPr>
          </a:p>
          <a:p>
            <a:r>
              <a:rPr lang="tr-TR" sz="2800" b="1" dirty="0">
                <a:solidFill>
                  <a:srgbClr val="FFFFFF"/>
                </a:solidFill>
                <a:latin typeface="Times New Roman"/>
                <a:cs typeface="Calibri"/>
              </a:rPr>
              <a:t>- </a:t>
            </a:r>
            <a:r>
              <a:rPr lang="tr-TR" sz="2800" b="1" dirty="0" err="1">
                <a:solidFill>
                  <a:srgbClr val="FFFFFF"/>
                </a:solidFill>
                <a:latin typeface="Times New Roman"/>
                <a:cs typeface="Calibri"/>
              </a:rPr>
              <a:t>What</a:t>
            </a:r>
            <a:r>
              <a:rPr lang="tr-TR" sz="2800" b="1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2800" b="1" dirty="0" err="1">
                <a:solidFill>
                  <a:srgbClr val="FFFFFF"/>
                </a:solidFill>
                <a:latin typeface="Times New Roman"/>
                <a:cs typeface="Calibri"/>
              </a:rPr>
              <a:t>are</a:t>
            </a:r>
            <a:r>
              <a:rPr lang="tr-TR" sz="2800" b="1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2800" b="1" dirty="0" err="1">
                <a:solidFill>
                  <a:srgbClr val="FFFFFF"/>
                </a:solidFill>
                <a:latin typeface="Times New Roman"/>
                <a:cs typeface="Calibri"/>
              </a:rPr>
              <a:t>the</a:t>
            </a:r>
            <a:r>
              <a:rPr lang="tr-TR" sz="2800" b="1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2800" b="1" dirty="0" err="1">
                <a:solidFill>
                  <a:srgbClr val="FFFFFF"/>
                </a:solidFill>
                <a:latin typeface="Times New Roman"/>
                <a:cs typeface="Calibri"/>
              </a:rPr>
              <a:t>methods</a:t>
            </a:r>
            <a:r>
              <a:rPr lang="tr-TR" sz="2800" b="1" dirty="0">
                <a:solidFill>
                  <a:srgbClr val="FFFFFF"/>
                </a:solidFill>
                <a:latin typeface="Times New Roman"/>
                <a:cs typeface="Calibri"/>
              </a:rPr>
              <a:t> of </a:t>
            </a:r>
            <a:r>
              <a:rPr lang="tr-TR" sz="2800" b="1" dirty="0" err="1">
                <a:solidFill>
                  <a:srgbClr val="FFFFFF"/>
                </a:solidFill>
                <a:latin typeface="Times New Roman"/>
                <a:cs typeface="Calibri"/>
              </a:rPr>
              <a:t>reasoning</a:t>
            </a:r>
            <a:r>
              <a:rPr lang="tr-TR" sz="2800" b="1" dirty="0">
                <a:solidFill>
                  <a:srgbClr val="FFFFFF"/>
                </a:solidFill>
                <a:latin typeface="Times New Roman"/>
                <a:cs typeface="Calibri"/>
              </a:rPr>
              <a:t>?</a:t>
            </a:r>
            <a:endParaRPr lang="tr-TR" sz="2800">
              <a:latin typeface="Times New Roman"/>
              <a:cs typeface="Calibri"/>
            </a:endParaRPr>
          </a:p>
          <a:p>
            <a:endParaRPr lang="tr-TR" sz="2800" b="1" dirty="0">
              <a:solidFill>
                <a:srgbClr val="FFFFFF"/>
              </a:solidFill>
              <a:latin typeface="Times New Roman"/>
              <a:cs typeface="Calibri"/>
            </a:endParaRPr>
          </a:p>
          <a:p>
            <a:endParaRPr lang="tr-TR" sz="2800" b="1" dirty="0">
              <a:solidFill>
                <a:srgbClr val="FFFFFF"/>
              </a:solidFill>
              <a:latin typeface="Times New Roman"/>
              <a:cs typeface="Calibri"/>
            </a:endParaRPr>
          </a:p>
          <a:p>
            <a:r>
              <a:rPr lang="tr-TR" sz="2800" b="1" dirty="0">
                <a:solidFill>
                  <a:srgbClr val="FFFFFF"/>
                </a:solidFill>
                <a:latin typeface="Times New Roman"/>
                <a:cs typeface="Calibri"/>
              </a:rPr>
              <a:t>- </a:t>
            </a:r>
            <a:r>
              <a:rPr lang="tr-TR" sz="2800" b="1" dirty="0" err="1">
                <a:solidFill>
                  <a:srgbClr val="FFFFFF"/>
                </a:solidFill>
                <a:latin typeface="Times New Roman"/>
                <a:cs typeface="Calibri"/>
              </a:rPr>
              <a:t>Who</a:t>
            </a:r>
            <a:r>
              <a:rPr lang="tr-TR" sz="2800" b="1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2800" b="1" dirty="0" err="1">
                <a:solidFill>
                  <a:srgbClr val="FFFFFF"/>
                </a:solidFill>
                <a:latin typeface="Times New Roman"/>
                <a:cs typeface="Calibri"/>
              </a:rPr>
              <a:t>must</a:t>
            </a:r>
            <a:r>
              <a:rPr lang="tr-TR" sz="2800" b="1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2800" b="1" dirty="0" err="1">
                <a:solidFill>
                  <a:srgbClr val="FFFFFF"/>
                </a:solidFill>
                <a:latin typeface="Times New Roman"/>
                <a:cs typeface="Calibri"/>
              </a:rPr>
              <a:t>prove</a:t>
            </a:r>
            <a:r>
              <a:rPr lang="tr-TR" sz="2800" b="1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2800" b="1" dirty="0" err="1">
                <a:solidFill>
                  <a:srgbClr val="FFFFFF"/>
                </a:solidFill>
                <a:latin typeface="Times New Roman"/>
                <a:cs typeface="Calibri"/>
              </a:rPr>
              <a:t>the</a:t>
            </a:r>
            <a:r>
              <a:rPr lang="tr-TR" sz="2800" b="1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2800" b="1" dirty="0" err="1">
                <a:solidFill>
                  <a:srgbClr val="FFFFFF"/>
                </a:solidFill>
                <a:latin typeface="Times New Roman"/>
                <a:cs typeface="Calibri"/>
              </a:rPr>
              <a:t>facts</a:t>
            </a:r>
            <a:r>
              <a:rPr lang="tr-TR" sz="2800" b="1" dirty="0">
                <a:solidFill>
                  <a:srgbClr val="FFFFFF"/>
                </a:solidFill>
                <a:latin typeface="Times New Roman"/>
                <a:cs typeface="Calibri"/>
              </a:rPr>
              <a:t>?</a:t>
            </a:r>
            <a:endParaRPr lang="tr-TR" sz="2800">
              <a:latin typeface="Times New Roman"/>
              <a:cs typeface="Calibri"/>
            </a:endParaRPr>
          </a:p>
          <a:p>
            <a:endParaRPr lang="tr-TR" sz="2800" b="1" dirty="0">
              <a:solidFill>
                <a:srgbClr val="FFFFFF"/>
              </a:solidFill>
              <a:latin typeface="Times New Roman"/>
              <a:cs typeface="Calibri"/>
            </a:endParaRPr>
          </a:p>
          <a:p>
            <a:r>
              <a:rPr lang="tr-TR" sz="2800" b="1" dirty="0">
                <a:solidFill>
                  <a:srgbClr val="FFFFFF"/>
                </a:solidFill>
                <a:latin typeface="Times New Roman"/>
                <a:cs typeface="Calibri"/>
              </a:rPr>
              <a:t>- </a:t>
            </a:r>
            <a:r>
              <a:rPr lang="tr-TR" sz="2800" b="1" dirty="0" err="1">
                <a:solidFill>
                  <a:srgbClr val="FFFFFF"/>
                </a:solidFill>
                <a:latin typeface="Times New Roman"/>
                <a:cs typeface="Calibri"/>
              </a:rPr>
              <a:t>What</a:t>
            </a:r>
            <a:r>
              <a:rPr lang="tr-TR" sz="2800" b="1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2800" b="1" dirty="0" err="1">
                <a:solidFill>
                  <a:srgbClr val="FFFFFF"/>
                </a:solidFill>
                <a:latin typeface="Times New Roman"/>
                <a:cs typeface="Calibri"/>
              </a:rPr>
              <a:t>does</a:t>
            </a:r>
            <a:r>
              <a:rPr lang="tr-TR" sz="2800" b="1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2800" b="1" dirty="0" err="1">
                <a:solidFill>
                  <a:srgbClr val="FFFFFF"/>
                </a:solidFill>
                <a:latin typeface="Times New Roman"/>
                <a:cs typeface="Calibri"/>
              </a:rPr>
              <a:t>presumption</a:t>
            </a:r>
            <a:r>
              <a:rPr lang="tr-TR" sz="2800" b="1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2800" b="1" dirty="0" err="1">
                <a:solidFill>
                  <a:srgbClr val="FFFFFF"/>
                </a:solidFill>
                <a:latin typeface="Times New Roman"/>
                <a:cs typeface="Calibri"/>
              </a:rPr>
              <a:t>mean</a:t>
            </a:r>
            <a:r>
              <a:rPr lang="tr-TR" sz="2800" b="1" dirty="0">
                <a:solidFill>
                  <a:srgbClr val="FFFFFF"/>
                </a:solidFill>
                <a:latin typeface="Times New Roman"/>
                <a:cs typeface="Calibri"/>
              </a:rPr>
              <a:t>?</a:t>
            </a:r>
            <a:endParaRPr lang="tr-TR" sz="2800">
              <a:latin typeface="Times New Roman"/>
              <a:cs typeface="Times New Roman"/>
            </a:endParaRPr>
          </a:p>
          <a:p>
            <a:endParaRPr lang="tr-TR" sz="2800" b="1" dirty="0">
              <a:solidFill>
                <a:srgbClr val="FFFFFF"/>
              </a:solidFill>
              <a:latin typeface="Times New Roman"/>
              <a:cs typeface="Calibri"/>
            </a:endParaRPr>
          </a:p>
          <a:p>
            <a:r>
              <a:rPr lang="tr-TR" sz="2800" b="1" dirty="0">
                <a:solidFill>
                  <a:srgbClr val="FFFFFF"/>
                </a:solidFill>
                <a:latin typeface="Times New Roman"/>
                <a:cs typeface="Calibri"/>
              </a:rPr>
              <a:t>- How can </a:t>
            </a:r>
            <a:r>
              <a:rPr lang="tr-TR" sz="2800" b="1" dirty="0" err="1">
                <a:solidFill>
                  <a:srgbClr val="FFFFFF"/>
                </a:solidFill>
                <a:latin typeface="Times New Roman"/>
                <a:cs typeface="Calibri"/>
              </a:rPr>
              <a:t>you</a:t>
            </a:r>
            <a:r>
              <a:rPr lang="tr-TR" sz="2800" b="1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2800" b="1" dirty="0" err="1">
                <a:solidFill>
                  <a:srgbClr val="FFFFFF"/>
                </a:solidFill>
                <a:latin typeface="Times New Roman"/>
                <a:cs typeface="Calibri"/>
              </a:rPr>
              <a:t>interpret</a:t>
            </a:r>
            <a:r>
              <a:rPr lang="tr-TR" sz="2800" b="1" dirty="0">
                <a:solidFill>
                  <a:srgbClr val="FFFFFF"/>
                </a:solidFill>
                <a:latin typeface="Times New Roman"/>
                <a:cs typeface="Calibri"/>
              </a:rPr>
              <a:t> legal </a:t>
            </a:r>
            <a:r>
              <a:rPr lang="tr-TR" sz="2800" b="1" dirty="0" err="1">
                <a:solidFill>
                  <a:srgbClr val="FFFFFF"/>
                </a:solidFill>
                <a:latin typeface="Times New Roman"/>
                <a:cs typeface="Calibri"/>
              </a:rPr>
              <a:t>rules</a:t>
            </a:r>
            <a:r>
              <a:rPr lang="tr-TR" sz="2800" b="1" dirty="0">
                <a:solidFill>
                  <a:srgbClr val="FFFFFF"/>
                </a:solidFill>
                <a:latin typeface="Times New Roman"/>
                <a:cs typeface="Calibri"/>
              </a:rPr>
              <a:t>?</a:t>
            </a:r>
            <a:endParaRPr lang="tr-TR" sz="2800">
              <a:latin typeface="Times New Roman"/>
              <a:cs typeface="Times New Roman"/>
            </a:endParaRPr>
          </a:p>
          <a:p>
            <a:endParaRPr lang="tr-TR" b="1" dirty="0">
              <a:solidFill>
                <a:srgbClr val="FFFFFF"/>
              </a:solidFill>
              <a:cs typeface="Calibri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xmlns="" id="{20E5B96A-40FA-B1D1-224E-737A0D065C6A}"/>
              </a:ext>
            </a:extLst>
          </p:cNvPr>
          <p:cNvSpPr txBox="1"/>
          <p:nvPr/>
        </p:nvSpPr>
        <p:spPr>
          <a:xfrm>
            <a:off x="413657" y="435428"/>
            <a:ext cx="4201885" cy="30469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tr-TR" sz="4800" dirty="0">
                <a:solidFill>
                  <a:schemeClr val="bg1"/>
                </a:solidFill>
                <a:latin typeface="Times New Roman"/>
                <a:cs typeface="Calibri"/>
              </a:rPr>
              <a:t>CHAPTER 3: APPLICATION OF LEGAL RULES</a:t>
            </a:r>
            <a:endParaRPr lang="tr-TR" sz="4800" dirty="0">
              <a:latin typeface="Times New Roman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442580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Resim 4" descr="iç mekan içeren bir resim&#10;&#10;Açıklama otomatik olarak oluşturuldu">
            <a:extLst>
              <a:ext uri="{FF2B5EF4-FFF2-40B4-BE49-F238E27FC236}">
                <a16:creationId xmlns:a16="http://schemas.microsoft.com/office/drawing/2014/main" xmlns="" id="{BDA62206-4D2C-E69F-769F-404C6251AB8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xmlns="" id="{9E02C3D5-AAD8-C676-147B-EC202945D535}"/>
              </a:ext>
            </a:extLst>
          </p:cNvPr>
          <p:cNvSpPr txBox="1"/>
          <p:nvPr/>
        </p:nvSpPr>
        <p:spPr>
          <a:xfrm>
            <a:off x="413657" y="283028"/>
            <a:ext cx="5225142" cy="26776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2.2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Presumptions</a:t>
            </a:r>
            <a:endParaRPr lang="tr-TR" sz="2800" dirty="0">
              <a:solidFill>
                <a:srgbClr val="FFFFFF"/>
              </a:solidFill>
              <a:latin typeface="Times New Roman"/>
              <a:cs typeface="Calibri"/>
            </a:endParaRPr>
          </a:p>
          <a:p>
            <a:endParaRPr lang="tr-TR" sz="2800" dirty="0">
              <a:solidFill>
                <a:srgbClr val="FFFFFF"/>
              </a:solidFill>
              <a:latin typeface="Times New Roman"/>
              <a:cs typeface="Calibri"/>
            </a:endParaRPr>
          </a:p>
          <a:p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Presumptions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are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very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important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because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they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are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effective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procedural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devices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for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shifting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the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burden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of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proof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.</a:t>
            </a:r>
            <a:endParaRPr lang="tr-TR" sz="2800" dirty="0">
              <a:solidFill>
                <a:srgbClr val="FFFFFF"/>
              </a:solidFill>
              <a:latin typeface="Times New Roman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5664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Resim 4" descr="iç mekan içeren bir resim&#10;&#10;Açıklama otomatik olarak oluşturuldu">
            <a:extLst>
              <a:ext uri="{FF2B5EF4-FFF2-40B4-BE49-F238E27FC236}">
                <a16:creationId xmlns:a16="http://schemas.microsoft.com/office/drawing/2014/main" xmlns="" id="{4B48B1B3-43AE-7279-B6E9-4FB8B81BA9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xmlns="" id="{1FC271A3-8AF7-E3B0-78A6-8E5ED5B0A7F7}"/>
              </a:ext>
            </a:extLst>
          </p:cNvPr>
          <p:cNvSpPr txBox="1"/>
          <p:nvPr/>
        </p:nvSpPr>
        <p:spPr>
          <a:xfrm>
            <a:off x="718457" y="566056"/>
            <a:ext cx="4572000" cy="40318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2.2.1.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cs typeface="Calibri"/>
              </a:rPr>
              <a:t>Statutory</a:t>
            </a:r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cs typeface="Calibri"/>
              </a:rPr>
              <a:t>Presumption</a:t>
            </a:r>
            <a:endParaRPr lang="tr-TR" sz="3200" dirty="0">
              <a:solidFill>
                <a:schemeClr val="bg1"/>
              </a:solidFill>
              <a:latin typeface="Times New Roman"/>
              <a:cs typeface="Calibri"/>
            </a:endParaRPr>
          </a:p>
          <a:p>
            <a:endParaRPr lang="tr-TR" sz="3200" dirty="0">
              <a:solidFill>
                <a:srgbClr val="FFFFFF"/>
              </a:solidFill>
              <a:latin typeface="Times New Roman"/>
              <a:cs typeface="Calibri"/>
            </a:endParaRPr>
          </a:p>
          <a:p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2.2.2.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cs typeface="Calibri"/>
              </a:rPr>
              <a:t>Rebuttable</a:t>
            </a:r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cs typeface="Calibri"/>
              </a:rPr>
              <a:t>Presumption</a:t>
            </a:r>
            <a:endParaRPr lang="tr-TR" sz="3200" dirty="0">
              <a:solidFill>
                <a:schemeClr val="bg1"/>
              </a:solidFill>
              <a:latin typeface="Times New Roman"/>
              <a:cs typeface="Calibri"/>
            </a:endParaRPr>
          </a:p>
          <a:p>
            <a:endParaRPr lang="tr-TR" sz="3200" dirty="0">
              <a:solidFill>
                <a:srgbClr val="FFFFFF"/>
              </a:solidFill>
              <a:latin typeface="Times New Roman"/>
              <a:cs typeface="Calibri"/>
            </a:endParaRPr>
          </a:p>
          <a:p>
            <a:r>
              <a:rPr lang="tr-TR" sz="3200" dirty="0">
                <a:solidFill>
                  <a:srgbClr val="FFFFFF"/>
                </a:solidFill>
                <a:latin typeface="Times New Roman"/>
                <a:cs typeface="Calibri"/>
              </a:rPr>
              <a:t>2.2.3. </a:t>
            </a:r>
            <a:r>
              <a:rPr lang="tr-TR" sz="3200" dirty="0" err="1">
                <a:solidFill>
                  <a:srgbClr val="FFFFFF"/>
                </a:solidFill>
                <a:latin typeface="Times New Roman"/>
                <a:cs typeface="Calibri"/>
              </a:rPr>
              <a:t>Irrebuttable</a:t>
            </a:r>
            <a:r>
              <a:rPr lang="tr-TR" sz="32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3200" dirty="0" err="1">
                <a:solidFill>
                  <a:srgbClr val="FFFFFF"/>
                </a:solidFill>
                <a:latin typeface="Times New Roman"/>
                <a:cs typeface="Calibri"/>
              </a:rPr>
              <a:t>Presumption</a:t>
            </a:r>
            <a:endParaRPr lang="tr-TR" sz="3200" dirty="0">
              <a:solidFill>
                <a:srgbClr val="FFFFFF"/>
              </a:solidFill>
              <a:latin typeface="Times New Roman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3548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Resim 4" descr="iç mekan içeren bir resim&#10;&#10;Açıklama otomatik olarak oluşturuldu">
            <a:extLst>
              <a:ext uri="{FF2B5EF4-FFF2-40B4-BE49-F238E27FC236}">
                <a16:creationId xmlns:a16="http://schemas.microsoft.com/office/drawing/2014/main" xmlns="" id="{197A7634-5EFE-2968-D6F7-54807CB034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pic>
        <p:nvPicPr>
          <p:cNvPr id="5" name="Resim 5" descr="metin içeren bir resim&#10;&#10;Açıklama otomatik olarak oluşturuldu">
            <a:extLst>
              <a:ext uri="{FF2B5EF4-FFF2-40B4-BE49-F238E27FC236}">
                <a16:creationId xmlns:a16="http://schemas.microsoft.com/office/drawing/2014/main" xmlns="" id="{190D3439-FAAC-3A0F-9512-0C141A8221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5909" y="3429379"/>
            <a:ext cx="5561161" cy="31622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xmlns="" id="{E4CD259B-AC8A-A8E8-D657-79006B73C191}"/>
              </a:ext>
            </a:extLst>
          </p:cNvPr>
          <p:cNvSpPr txBox="1"/>
          <p:nvPr/>
        </p:nvSpPr>
        <p:spPr>
          <a:xfrm>
            <a:off x="544285" y="413656"/>
            <a:ext cx="5094514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tr-TR" sz="3600" b="1" dirty="0">
                <a:solidFill>
                  <a:schemeClr val="bg1"/>
                </a:solidFill>
                <a:latin typeface="Times New Roman"/>
                <a:cs typeface="Calibri"/>
              </a:rPr>
              <a:t>3. </a:t>
            </a:r>
            <a:endParaRPr lang="tr-TR" sz="3600" b="1">
              <a:solidFill>
                <a:srgbClr val="000000"/>
              </a:solidFill>
              <a:latin typeface="Times New Roman"/>
              <a:cs typeface="Calibri"/>
            </a:endParaRPr>
          </a:p>
          <a:p>
            <a:endParaRPr lang="tr-TR" sz="3600" b="1" dirty="0">
              <a:solidFill>
                <a:schemeClr val="bg1"/>
              </a:solidFill>
              <a:latin typeface="Times New Roman"/>
              <a:cs typeface="Calibri"/>
            </a:endParaRPr>
          </a:p>
          <a:p>
            <a:r>
              <a:rPr lang="tr-TR" sz="3600" b="1" dirty="0">
                <a:solidFill>
                  <a:schemeClr val="bg1"/>
                </a:solidFill>
                <a:latin typeface="Times New Roman"/>
                <a:cs typeface="Calibri"/>
              </a:rPr>
              <a:t>INTERPRETATION </a:t>
            </a:r>
            <a:endParaRPr lang="tr-TR" sz="3600" b="1" dirty="0">
              <a:solidFill>
                <a:srgbClr val="000000"/>
              </a:solidFill>
              <a:latin typeface="Times New Roman"/>
              <a:cs typeface="Calibri"/>
            </a:endParaRPr>
          </a:p>
          <a:p>
            <a:r>
              <a:rPr lang="tr-TR" sz="3600" b="1" dirty="0">
                <a:solidFill>
                  <a:schemeClr val="bg1"/>
                </a:solidFill>
                <a:latin typeface="Times New Roman"/>
                <a:cs typeface="Calibri"/>
              </a:rPr>
              <a:t>OF LEGAL RULES</a:t>
            </a:r>
            <a:endParaRPr lang="tr-TR" sz="3600" b="1" dirty="0">
              <a:latin typeface="Times New Roman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7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Resim 4" descr="iç mekan içeren bir resim&#10;&#10;Açıklama otomatik olarak oluşturuldu">
            <a:extLst>
              <a:ext uri="{FF2B5EF4-FFF2-40B4-BE49-F238E27FC236}">
                <a16:creationId xmlns:a16="http://schemas.microsoft.com/office/drawing/2014/main" xmlns="" id="{3D7CFC47-1A66-1905-EEFB-199B735670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xmlns="" id="{5A96DDC9-DB67-96DB-1892-7734482D5138}"/>
              </a:ext>
            </a:extLst>
          </p:cNvPr>
          <p:cNvSpPr txBox="1"/>
          <p:nvPr/>
        </p:nvSpPr>
        <p:spPr>
          <a:xfrm>
            <a:off x="566057" y="348343"/>
            <a:ext cx="4724400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tr-TR" sz="3600" dirty="0" err="1">
                <a:solidFill>
                  <a:srgbClr val="FFFFFF"/>
                </a:solidFill>
                <a:latin typeface="Times New Roman"/>
                <a:cs typeface="Calibri"/>
              </a:rPr>
              <a:t>Before</a:t>
            </a:r>
            <a:r>
              <a:rPr lang="tr-TR" sz="36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3600" dirty="0" err="1">
                <a:solidFill>
                  <a:srgbClr val="FFFFFF"/>
                </a:solidFill>
                <a:latin typeface="Times New Roman"/>
                <a:cs typeface="Calibri"/>
              </a:rPr>
              <a:t>explaining</a:t>
            </a:r>
            <a:r>
              <a:rPr lang="tr-TR" sz="3600" dirty="0">
                <a:solidFill>
                  <a:srgbClr val="FFFFFF"/>
                </a:solidFill>
                <a:latin typeface="Times New Roman"/>
                <a:cs typeface="Calibri"/>
              </a:rPr>
              <a:t> </a:t>
            </a:r>
            <a:r>
              <a:rPr lang="tr-TR" sz="3600" dirty="0" err="1">
                <a:solidFill>
                  <a:srgbClr val="FFFFFF"/>
                </a:solidFill>
                <a:latin typeface="Times New Roman"/>
                <a:cs typeface="Calibri"/>
              </a:rPr>
              <a:t>the</a:t>
            </a:r>
            <a:r>
              <a:rPr lang="tr-TR" sz="36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3600" dirty="0" err="1">
                <a:solidFill>
                  <a:srgbClr val="FFFFFF"/>
                </a:solidFill>
                <a:latin typeface="Times New Roman"/>
                <a:cs typeface="Calibri"/>
              </a:rPr>
              <a:t>methods</a:t>
            </a:r>
            <a:r>
              <a:rPr lang="tr-TR" sz="3600" dirty="0">
                <a:solidFill>
                  <a:srgbClr val="FFFFFF"/>
                </a:solidFill>
                <a:latin typeface="Times New Roman"/>
                <a:cs typeface="Calibri"/>
              </a:rPr>
              <a:t> of </a:t>
            </a:r>
            <a:r>
              <a:rPr lang="tr-TR" sz="3600" dirty="0" err="1">
                <a:solidFill>
                  <a:srgbClr val="FFFFFF"/>
                </a:solidFill>
                <a:latin typeface="Times New Roman"/>
                <a:cs typeface="Calibri"/>
              </a:rPr>
              <a:t>interpretation</a:t>
            </a:r>
            <a:r>
              <a:rPr lang="tr-TR" sz="3600" dirty="0">
                <a:solidFill>
                  <a:srgbClr val="FFFFFF"/>
                </a:solidFill>
                <a:latin typeface="Times New Roman"/>
                <a:cs typeface="Calibri"/>
              </a:rPr>
              <a:t>, </a:t>
            </a:r>
            <a:r>
              <a:rPr lang="tr-TR" sz="3600" dirty="0" err="1">
                <a:solidFill>
                  <a:srgbClr val="FFFFFF"/>
                </a:solidFill>
                <a:latin typeface="Times New Roman"/>
                <a:cs typeface="Calibri"/>
              </a:rPr>
              <a:t>we</a:t>
            </a:r>
            <a:r>
              <a:rPr lang="tr-TR" sz="36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3600" dirty="0" err="1">
                <a:solidFill>
                  <a:srgbClr val="FFFFFF"/>
                </a:solidFill>
                <a:latin typeface="Times New Roman"/>
                <a:cs typeface="Calibri"/>
              </a:rPr>
              <a:t>need</a:t>
            </a:r>
            <a:r>
              <a:rPr lang="tr-TR" sz="36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3600" dirty="0" err="1">
                <a:solidFill>
                  <a:srgbClr val="FFFFFF"/>
                </a:solidFill>
                <a:latin typeface="Times New Roman"/>
                <a:cs typeface="Calibri"/>
              </a:rPr>
              <a:t>to</a:t>
            </a:r>
            <a:r>
              <a:rPr lang="tr-TR" sz="36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3600" dirty="0" err="1">
                <a:solidFill>
                  <a:srgbClr val="FFFFFF"/>
                </a:solidFill>
                <a:latin typeface="Times New Roman"/>
                <a:cs typeface="Calibri"/>
              </a:rPr>
              <a:t>answer</a:t>
            </a:r>
            <a:r>
              <a:rPr lang="tr-TR" sz="36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3600" dirty="0" err="1">
                <a:solidFill>
                  <a:srgbClr val="FFFFFF"/>
                </a:solidFill>
                <a:latin typeface="Times New Roman"/>
                <a:cs typeface="Calibri"/>
              </a:rPr>
              <a:t>this</a:t>
            </a:r>
            <a:r>
              <a:rPr lang="tr-TR" sz="36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3600" dirty="0" err="1">
                <a:solidFill>
                  <a:srgbClr val="FFFFFF"/>
                </a:solidFill>
                <a:latin typeface="Times New Roman"/>
                <a:cs typeface="Calibri"/>
              </a:rPr>
              <a:t>question</a:t>
            </a:r>
            <a:r>
              <a:rPr lang="tr-TR" sz="3600" dirty="0">
                <a:solidFill>
                  <a:srgbClr val="FFFFFF"/>
                </a:solidFill>
                <a:latin typeface="Times New Roman"/>
                <a:cs typeface="Calibri"/>
              </a:rPr>
              <a:t>: </a:t>
            </a:r>
            <a:r>
              <a:rPr lang="tr-TR" sz="3600" dirty="0" err="1">
                <a:solidFill>
                  <a:srgbClr val="FFFFFF"/>
                </a:solidFill>
                <a:latin typeface="Times New Roman"/>
                <a:cs typeface="Calibri"/>
              </a:rPr>
              <a:t>Why</a:t>
            </a:r>
            <a:r>
              <a:rPr lang="tr-TR" sz="3600" dirty="0">
                <a:solidFill>
                  <a:srgbClr val="FFFFFF"/>
                </a:solidFill>
                <a:latin typeface="Times New Roman"/>
                <a:cs typeface="Calibri"/>
              </a:rPr>
              <a:t> do </a:t>
            </a:r>
            <a:r>
              <a:rPr lang="tr-TR" sz="3600" dirty="0" err="1">
                <a:solidFill>
                  <a:srgbClr val="FFFFFF"/>
                </a:solidFill>
                <a:latin typeface="Times New Roman"/>
                <a:cs typeface="Calibri"/>
              </a:rPr>
              <a:t>we</a:t>
            </a:r>
            <a:r>
              <a:rPr lang="tr-TR" sz="36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3600" dirty="0" err="1">
                <a:solidFill>
                  <a:srgbClr val="FFFFFF"/>
                </a:solidFill>
                <a:latin typeface="Times New Roman"/>
                <a:cs typeface="Calibri"/>
              </a:rPr>
              <a:t>need</a:t>
            </a:r>
            <a:r>
              <a:rPr lang="tr-TR" sz="36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3600" dirty="0" err="1">
                <a:solidFill>
                  <a:srgbClr val="FFFFFF"/>
                </a:solidFill>
                <a:latin typeface="Times New Roman"/>
                <a:cs typeface="Calibri"/>
              </a:rPr>
              <a:t>to</a:t>
            </a:r>
            <a:r>
              <a:rPr lang="tr-TR" sz="36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3600" dirty="0" err="1">
                <a:solidFill>
                  <a:srgbClr val="FFFFFF"/>
                </a:solidFill>
                <a:latin typeface="Times New Roman"/>
                <a:cs typeface="Calibri"/>
              </a:rPr>
              <a:t>interpret</a:t>
            </a:r>
            <a:r>
              <a:rPr lang="tr-TR" sz="3600" dirty="0">
                <a:solidFill>
                  <a:srgbClr val="FFFFFF"/>
                </a:solidFill>
                <a:latin typeface="Times New Roman"/>
                <a:cs typeface="Calibri"/>
              </a:rPr>
              <a:t> legal </a:t>
            </a:r>
            <a:r>
              <a:rPr lang="tr-TR" sz="3600" dirty="0" err="1">
                <a:solidFill>
                  <a:srgbClr val="FFFFFF"/>
                </a:solidFill>
                <a:latin typeface="Times New Roman"/>
                <a:cs typeface="Calibri"/>
              </a:rPr>
              <a:t>rules</a:t>
            </a:r>
            <a:r>
              <a:rPr lang="tr-TR" sz="3600" dirty="0">
                <a:solidFill>
                  <a:srgbClr val="FFFFFF"/>
                </a:solidFill>
                <a:latin typeface="Times New Roman"/>
                <a:cs typeface="Calibri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11750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Resim 4" descr="iç mekan içeren bir resim&#10;&#10;Açıklama otomatik olarak oluşturuldu">
            <a:extLst>
              <a:ext uri="{FF2B5EF4-FFF2-40B4-BE49-F238E27FC236}">
                <a16:creationId xmlns:a16="http://schemas.microsoft.com/office/drawing/2014/main" xmlns="" id="{2584A243-DB45-EF6C-32FD-C7E500BD84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xmlns="" id="{22DF18F8-F8A8-E748-F640-4B813D458A0D}"/>
              </a:ext>
            </a:extLst>
          </p:cNvPr>
          <p:cNvSpPr txBox="1"/>
          <p:nvPr/>
        </p:nvSpPr>
        <p:spPr>
          <a:xfrm>
            <a:off x="457200" y="522514"/>
            <a:ext cx="5425193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3.1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cs typeface="Calibri"/>
              </a:rPr>
              <a:t>Textual</a:t>
            </a:r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cs typeface="Calibri"/>
              </a:rPr>
              <a:t>Interpretation</a:t>
            </a:r>
            <a:endParaRPr lang="tr-TR" sz="3200" dirty="0">
              <a:solidFill>
                <a:schemeClr val="bg1"/>
              </a:solidFill>
              <a:latin typeface="Times New Roman"/>
              <a:cs typeface="Calibri"/>
            </a:endParaRPr>
          </a:p>
          <a:p>
            <a:endParaRPr lang="tr-TR" sz="3200" dirty="0">
              <a:solidFill>
                <a:schemeClr val="bg1"/>
              </a:solidFill>
              <a:latin typeface="Times New Roman"/>
              <a:cs typeface="Calibri"/>
            </a:endParaRPr>
          </a:p>
          <a:p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3.2.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cs typeface="Calibri"/>
              </a:rPr>
              <a:t>Historical</a:t>
            </a:r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 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ea typeface="+mn-lt"/>
                <a:cs typeface="+mn-lt"/>
              </a:rPr>
              <a:t>Interpretation</a:t>
            </a:r>
            <a:endParaRPr lang="tr-TR" sz="3200">
              <a:solidFill>
                <a:schemeClr val="bg1"/>
              </a:solidFill>
              <a:latin typeface="Times New Roman"/>
              <a:ea typeface="+mn-lt"/>
              <a:cs typeface="+mn-lt"/>
            </a:endParaRPr>
          </a:p>
          <a:p>
            <a:endParaRPr lang="tr-TR" sz="3200" dirty="0">
              <a:solidFill>
                <a:schemeClr val="bg1"/>
              </a:solidFill>
              <a:latin typeface="Times New Roman"/>
              <a:cs typeface="Calibri"/>
            </a:endParaRPr>
          </a:p>
          <a:p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3.3.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cs typeface="Calibri"/>
              </a:rPr>
              <a:t>Logical</a:t>
            </a:r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 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ea typeface="+mn-lt"/>
                <a:cs typeface="+mn-lt"/>
              </a:rPr>
              <a:t>Interpretation</a:t>
            </a:r>
            <a:endParaRPr lang="tr-TR" sz="3200">
              <a:solidFill>
                <a:schemeClr val="bg1"/>
              </a:solidFill>
              <a:latin typeface="Times New Roman"/>
              <a:ea typeface="+mn-lt"/>
              <a:cs typeface="+mn-lt"/>
            </a:endParaRPr>
          </a:p>
          <a:p>
            <a:endParaRPr lang="tr-TR" sz="3200">
              <a:solidFill>
                <a:schemeClr val="bg1"/>
              </a:solidFill>
              <a:latin typeface="Times New Roman"/>
              <a:ea typeface="+mn-lt"/>
              <a:cs typeface="+mn-lt"/>
            </a:endParaRPr>
          </a:p>
          <a:p>
            <a:r>
              <a:rPr lang="tr-TR" sz="3200" dirty="0">
                <a:solidFill>
                  <a:schemeClr val="bg1"/>
                </a:solidFill>
                <a:latin typeface="Times New Roman"/>
                <a:ea typeface="+mn-lt"/>
                <a:cs typeface="+mn-lt"/>
              </a:rPr>
              <a:t>3.4.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ea typeface="+mn-lt"/>
                <a:cs typeface="+mn-lt"/>
              </a:rPr>
              <a:t>Teleological</a:t>
            </a:r>
            <a:r>
              <a:rPr lang="tr-TR" sz="3200" dirty="0">
                <a:solidFill>
                  <a:schemeClr val="bg1"/>
                </a:solidFill>
                <a:latin typeface="Times New Roman"/>
                <a:ea typeface="+mn-lt"/>
                <a:cs typeface="+mn-lt"/>
              </a:rPr>
              <a:t> 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ea typeface="+mn-lt"/>
                <a:cs typeface="+mn-lt"/>
              </a:rPr>
              <a:t>Interpretation</a:t>
            </a:r>
            <a:endParaRPr lang="tr-TR" sz="3200" dirty="0">
              <a:solidFill>
                <a:schemeClr val="bg1"/>
              </a:solidFill>
              <a:latin typeface="Times New Roman"/>
              <a:ea typeface="+mn-lt"/>
              <a:cs typeface="+mn-lt"/>
            </a:endParaRPr>
          </a:p>
          <a:p>
            <a:endParaRPr lang="tr-TR" sz="3200">
              <a:solidFill>
                <a:schemeClr val="bg1"/>
              </a:solidFill>
              <a:latin typeface="Times New Roman"/>
              <a:ea typeface="+mn-lt"/>
              <a:cs typeface="+mn-lt"/>
            </a:endParaRPr>
          </a:p>
          <a:p>
            <a:r>
              <a:rPr lang="tr-TR" sz="3200" dirty="0">
                <a:solidFill>
                  <a:schemeClr val="bg1"/>
                </a:solidFill>
                <a:latin typeface="Times New Roman"/>
                <a:ea typeface="+mn-lt"/>
                <a:cs typeface="+mn-lt"/>
              </a:rPr>
              <a:t>3.5.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ea typeface="+mn-lt"/>
                <a:cs typeface="+mn-lt"/>
              </a:rPr>
              <a:t>Unrestricted</a:t>
            </a:r>
            <a:r>
              <a:rPr lang="tr-TR" sz="3200" dirty="0">
                <a:solidFill>
                  <a:schemeClr val="bg1"/>
                </a:solidFill>
                <a:latin typeface="Times New Roman"/>
                <a:ea typeface="+mn-lt"/>
                <a:cs typeface="+mn-lt"/>
              </a:rPr>
              <a:t> 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ea typeface="+mn-lt"/>
                <a:cs typeface="+mn-lt"/>
              </a:rPr>
              <a:t>Interpretation</a:t>
            </a:r>
            <a:endParaRPr lang="tr-TR" sz="3200" dirty="0">
              <a:solidFill>
                <a:schemeClr val="bg1"/>
              </a:solidFill>
              <a:latin typeface="Times New Roman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8720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Resim 10" descr="iç mekan içeren bir resim&#10;&#10;Açıklama otomatik olarak oluşturuldu">
            <a:extLst>
              <a:ext uri="{FF2B5EF4-FFF2-40B4-BE49-F238E27FC236}">
                <a16:creationId xmlns:a16="http://schemas.microsoft.com/office/drawing/2014/main" xmlns="" id="{BBA38919-7F8E-2036-21DA-10D20F8553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" y="-2336"/>
            <a:ext cx="12189123" cy="6862672"/>
          </a:xfrm>
          <a:prstGeom prst="rect">
            <a:avLst/>
          </a:prstGeom>
        </p:spPr>
      </p:pic>
      <p:sp>
        <p:nvSpPr>
          <p:cNvPr id="12" name="Metin kutusu 11">
            <a:extLst>
              <a:ext uri="{FF2B5EF4-FFF2-40B4-BE49-F238E27FC236}">
                <a16:creationId xmlns:a16="http://schemas.microsoft.com/office/drawing/2014/main" xmlns="" id="{95E5AE2D-ACA6-0B07-D6BA-677E90F7981D}"/>
              </a:ext>
            </a:extLst>
          </p:cNvPr>
          <p:cNvSpPr txBox="1"/>
          <p:nvPr/>
        </p:nvSpPr>
        <p:spPr>
          <a:xfrm>
            <a:off x="304800" y="304800"/>
            <a:ext cx="5617028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1. Application of Legal Rules</a:t>
            </a:r>
          </a:p>
          <a:p>
            <a:endParaRPr lang="tr-TR" sz="3200" dirty="0">
              <a:solidFill>
                <a:srgbClr val="FFFFFF"/>
              </a:solidFill>
              <a:latin typeface="Times New Roman"/>
              <a:cs typeface="Calibri"/>
            </a:endParaRPr>
          </a:p>
          <a:p>
            <a:r>
              <a:rPr lang="tr-TR" sz="3200" dirty="0">
                <a:solidFill>
                  <a:srgbClr val="FFFFFF"/>
                </a:solidFill>
                <a:latin typeface="Times New Roman"/>
                <a:cs typeface="Calibri"/>
              </a:rPr>
              <a:t>Application </a:t>
            </a:r>
            <a:r>
              <a:rPr lang="tr-TR" sz="3200" dirty="0" err="1">
                <a:solidFill>
                  <a:srgbClr val="FFFFFF"/>
                </a:solidFill>
                <a:latin typeface="Times New Roman"/>
                <a:cs typeface="Calibri"/>
              </a:rPr>
              <a:t>entails</a:t>
            </a:r>
            <a:r>
              <a:rPr lang="tr-TR" sz="32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3200" dirty="0" err="1">
                <a:solidFill>
                  <a:srgbClr val="FFFFFF"/>
                </a:solidFill>
                <a:latin typeface="Times New Roman"/>
                <a:cs typeface="Calibri"/>
              </a:rPr>
              <a:t>the</a:t>
            </a:r>
            <a:r>
              <a:rPr lang="tr-TR" sz="32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3200" dirty="0" err="1">
                <a:solidFill>
                  <a:srgbClr val="FFFFFF"/>
                </a:solidFill>
                <a:latin typeface="Times New Roman"/>
                <a:cs typeface="Calibri"/>
              </a:rPr>
              <a:t>resolution</a:t>
            </a:r>
            <a:r>
              <a:rPr lang="tr-TR" sz="3200" dirty="0">
                <a:solidFill>
                  <a:srgbClr val="FFFFFF"/>
                </a:solidFill>
                <a:latin typeface="Times New Roman"/>
                <a:cs typeface="Calibri"/>
              </a:rPr>
              <a:t> of an </a:t>
            </a:r>
            <a:r>
              <a:rPr lang="tr-TR" sz="3200" dirty="0" err="1">
                <a:solidFill>
                  <a:srgbClr val="FFFFFF"/>
                </a:solidFill>
                <a:latin typeface="Times New Roman"/>
                <a:cs typeface="Calibri"/>
              </a:rPr>
              <a:t>actual</a:t>
            </a:r>
            <a:r>
              <a:rPr lang="tr-TR" sz="32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3200" dirty="0" err="1">
                <a:solidFill>
                  <a:srgbClr val="FFFFFF"/>
                </a:solidFill>
                <a:latin typeface="Times New Roman"/>
                <a:cs typeface="Calibri"/>
              </a:rPr>
              <a:t>conflict</a:t>
            </a:r>
            <a:r>
              <a:rPr lang="tr-TR" sz="32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3200" dirty="0" err="1">
                <a:solidFill>
                  <a:srgbClr val="FFFFFF"/>
                </a:solidFill>
                <a:latin typeface="Times New Roman"/>
                <a:cs typeface="Calibri"/>
              </a:rPr>
              <a:t>or</a:t>
            </a:r>
            <a:r>
              <a:rPr lang="tr-TR" sz="32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3200" dirty="0" err="1">
                <a:solidFill>
                  <a:srgbClr val="FFFFFF"/>
                </a:solidFill>
                <a:latin typeface="Times New Roman"/>
                <a:cs typeface="Calibri"/>
              </a:rPr>
              <a:t>controversy</a:t>
            </a:r>
            <a:r>
              <a:rPr lang="tr-TR" sz="3200" dirty="0">
                <a:solidFill>
                  <a:srgbClr val="FFFFFF"/>
                </a:solidFill>
                <a:latin typeface="Times New Roman"/>
                <a:cs typeface="Calibri"/>
              </a:rPr>
              <a:t> in </a:t>
            </a:r>
            <a:r>
              <a:rPr lang="tr-TR" sz="3200" dirty="0" err="1">
                <a:solidFill>
                  <a:srgbClr val="FFFFFF"/>
                </a:solidFill>
                <a:latin typeface="Times New Roman"/>
                <a:cs typeface="Calibri"/>
              </a:rPr>
              <a:t>light</a:t>
            </a:r>
            <a:r>
              <a:rPr lang="tr-TR" sz="3200" dirty="0">
                <a:solidFill>
                  <a:srgbClr val="FFFFFF"/>
                </a:solidFill>
                <a:latin typeface="Times New Roman"/>
                <a:cs typeface="Calibri"/>
              </a:rPr>
              <a:t> of </a:t>
            </a:r>
            <a:r>
              <a:rPr lang="tr-TR" sz="3200" dirty="0" err="1">
                <a:solidFill>
                  <a:srgbClr val="FFFFFF"/>
                </a:solidFill>
                <a:latin typeface="Times New Roman"/>
                <a:cs typeface="Calibri"/>
              </a:rPr>
              <a:t>these</a:t>
            </a:r>
            <a:r>
              <a:rPr lang="tr-TR" sz="3200" dirty="0">
                <a:solidFill>
                  <a:srgbClr val="FFFFFF"/>
                </a:solidFill>
                <a:latin typeface="Times New Roman"/>
                <a:cs typeface="Calibri"/>
              </a:rPr>
              <a:t> general </a:t>
            </a:r>
            <a:r>
              <a:rPr lang="tr-TR" sz="3200" dirty="0" err="1">
                <a:solidFill>
                  <a:srgbClr val="FFFFFF"/>
                </a:solidFill>
                <a:latin typeface="Times New Roman"/>
                <a:cs typeface="Calibri"/>
              </a:rPr>
              <a:t>abstract</a:t>
            </a:r>
            <a:r>
              <a:rPr lang="tr-TR" sz="32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3200" dirty="0" err="1">
                <a:solidFill>
                  <a:srgbClr val="FFFFFF"/>
                </a:solidFill>
                <a:latin typeface="Times New Roman"/>
                <a:cs typeface="Calibri"/>
              </a:rPr>
              <a:t>rules</a:t>
            </a:r>
            <a:r>
              <a:rPr lang="tr-TR" sz="3200" dirty="0">
                <a:solidFill>
                  <a:srgbClr val="FFFFFF"/>
                </a:solidFill>
                <a:latin typeface="Times New Roman"/>
                <a:cs typeface="Calibri"/>
              </a:rPr>
              <a:t>. </a:t>
            </a:r>
            <a:r>
              <a:rPr lang="tr-TR" sz="3200" dirty="0" err="1">
                <a:solidFill>
                  <a:srgbClr val="FFFFFF"/>
                </a:solidFill>
                <a:latin typeface="Times New Roman"/>
                <a:cs typeface="Calibri"/>
              </a:rPr>
              <a:t>This</a:t>
            </a:r>
            <a:r>
              <a:rPr lang="tr-TR" sz="3200" dirty="0">
                <a:solidFill>
                  <a:srgbClr val="FFFFFF"/>
                </a:solidFill>
                <a:latin typeface="Times New Roman"/>
                <a:cs typeface="Calibri"/>
              </a:rPr>
              <a:t> is a </a:t>
            </a:r>
            <a:r>
              <a:rPr lang="tr-TR" sz="3200" dirty="0" err="1">
                <a:solidFill>
                  <a:srgbClr val="FFFFFF"/>
                </a:solidFill>
                <a:latin typeface="Times New Roman"/>
                <a:cs typeface="Calibri"/>
              </a:rPr>
              <a:t>mental</a:t>
            </a:r>
            <a:r>
              <a:rPr lang="tr-TR" sz="32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3200" dirty="0" err="1">
                <a:solidFill>
                  <a:srgbClr val="FFFFFF"/>
                </a:solidFill>
                <a:latin typeface="Times New Roman"/>
                <a:cs typeface="Calibri"/>
              </a:rPr>
              <a:t>process</a:t>
            </a:r>
            <a:r>
              <a:rPr lang="tr-TR" sz="32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3200" dirty="0" err="1">
                <a:solidFill>
                  <a:srgbClr val="FFFFFF"/>
                </a:solidFill>
                <a:latin typeface="Times New Roman"/>
                <a:cs typeface="Calibri"/>
              </a:rPr>
              <a:t>that</a:t>
            </a:r>
            <a:r>
              <a:rPr lang="tr-TR" sz="32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3200" dirty="0" err="1">
                <a:solidFill>
                  <a:srgbClr val="FFFFFF"/>
                </a:solidFill>
                <a:latin typeface="Times New Roman"/>
                <a:cs typeface="Calibri"/>
              </a:rPr>
              <a:t>requires</a:t>
            </a:r>
            <a:r>
              <a:rPr lang="tr-TR" sz="32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3200" dirty="0" err="1">
                <a:solidFill>
                  <a:srgbClr val="FFFFFF"/>
                </a:solidFill>
                <a:latin typeface="Times New Roman"/>
                <a:cs typeface="Calibri"/>
              </a:rPr>
              <a:t>certain</a:t>
            </a:r>
            <a:r>
              <a:rPr lang="tr-TR" sz="32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3200" dirty="0" err="1">
                <a:solidFill>
                  <a:srgbClr val="FFFFFF"/>
                </a:solidFill>
                <a:latin typeface="Times New Roman"/>
                <a:cs typeface="Calibri"/>
              </a:rPr>
              <a:t>techniques</a:t>
            </a:r>
            <a:r>
              <a:rPr lang="tr-TR" sz="32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3200" dirty="0" err="1">
                <a:solidFill>
                  <a:srgbClr val="FFFFFF"/>
                </a:solidFill>
                <a:latin typeface="Times New Roman"/>
                <a:cs typeface="Calibri"/>
              </a:rPr>
              <a:t>and</a:t>
            </a:r>
            <a:r>
              <a:rPr lang="tr-TR" sz="32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3200" dirty="0" err="1">
                <a:solidFill>
                  <a:srgbClr val="FFFFFF"/>
                </a:solidFill>
                <a:latin typeface="Times New Roman"/>
                <a:cs typeface="Calibri"/>
              </a:rPr>
              <a:t>procedures</a:t>
            </a:r>
            <a:r>
              <a:rPr lang="tr-TR" sz="3200" dirty="0">
                <a:solidFill>
                  <a:srgbClr val="FFFFFF"/>
                </a:solidFill>
                <a:latin typeface="Times New Roman"/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6196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4" descr="iç mekan içeren bir resim&#10;&#10;Açıklama otomatik olarak oluşturuldu">
            <a:extLst>
              <a:ext uri="{FF2B5EF4-FFF2-40B4-BE49-F238E27FC236}">
                <a16:creationId xmlns:a16="http://schemas.microsoft.com/office/drawing/2014/main" xmlns="" id="{5A62D7E5-D0D1-A263-429C-72549BF934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51" y="-16712"/>
            <a:ext cx="12203501" cy="6877048"/>
          </a:xfrm>
          <a:prstGeom prst="rect">
            <a:avLst/>
          </a:prstGeom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xmlns="" id="{15CC5404-2127-AE58-FFA6-8B5E7FBA62C2}"/>
              </a:ext>
            </a:extLst>
          </p:cNvPr>
          <p:cNvSpPr txBox="1"/>
          <p:nvPr/>
        </p:nvSpPr>
        <p:spPr>
          <a:xfrm>
            <a:off x="239485" y="217714"/>
            <a:ext cx="5725885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1.1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cs typeface="Calibri"/>
              </a:rPr>
              <a:t>Ascertaining</a:t>
            </a:r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cs typeface="Calibri"/>
              </a:rPr>
              <a:t>the</a:t>
            </a:r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cs typeface="Calibri"/>
              </a:rPr>
              <a:t>Applicable</a:t>
            </a:r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 Rules</a:t>
            </a:r>
            <a:endParaRPr lang="tr-TR" sz="3200" dirty="0">
              <a:solidFill>
                <a:srgbClr val="FFFFFF"/>
              </a:solidFill>
              <a:latin typeface="Times New Roman"/>
              <a:cs typeface="Calibri"/>
            </a:endParaRPr>
          </a:p>
          <a:p>
            <a:endParaRPr lang="tr-TR" sz="3200" dirty="0">
              <a:solidFill>
                <a:srgbClr val="FFFFFF"/>
              </a:solidFill>
              <a:latin typeface="Times New Roman"/>
              <a:cs typeface="Calibri"/>
            </a:endParaRPr>
          </a:p>
          <a:p>
            <a:r>
              <a:rPr lang="tr-TR" sz="3200" dirty="0" err="1">
                <a:solidFill>
                  <a:schemeClr val="bg1"/>
                </a:solidFill>
                <a:latin typeface="Times New Roman"/>
                <a:cs typeface="Calibri"/>
              </a:rPr>
              <a:t>The</a:t>
            </a:r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cs typeface="Calibri"/>
              </a:rPr>
              <a:t>first</a:t>
            </a:r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cs typeface="Calibri"/>
              </a:rPr>
              <a:t>stage</a:t>
            </a:r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 is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cs typeface="Calibri"/>
              </a:rPr>
              <a:t>to</a:t>
            </a:r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cs typeface="Calibri"/>
              </a:rPr>
              <a:t>ascertain</a:t>
            </a:r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cs typeface="Calibri"/>
              </a:rPr>
              <a:t>the</a:t>
            </a:r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cs typeface="Calibri"/>
              </a:rPr>
              <a:t>applicable</a:t>
            </a:r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 general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cs typeface="Calibri"/>
              </a:rPr>
              <a:t>and</a:t>
            </a:r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cs typeface="Calibri"/>
              </a:rPr>
              <a:t>abstract</a:t>
            </a:r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cs typeface="Calibri"/>
              </a:rPr>
              <a:t>rule</a:t>
            </a:r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. Legal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cs typeface="Calibri"/>
              </a:rPr>
              <a:t>rules</a:t>
            </a:r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 in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cs typeface="Calibri"/>
              </a:rPr>
              <a:t>force</a:t>
            </a:r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 at a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cs typeface="Calibri"/>
              </a:rPr>
              <a:t>given</a:t>
            </a:r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 time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cs typeface="Calibri"/>
              </a:rPr>
              <a:t>may</a:t>
            </a:r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 be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cs typeface="Calibri"/>
              </a:rPr>
              <a:t>various</a:t>
            </a:r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cs typeface="Calibri"/>
              </a:rPr>
              <a:t>forms</a:t>
            </a:r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cs typeface="Calibri"/>
              </a:rPr>
              <a:t>such</a:t>
            </a:r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 as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cs typeface="Calibri"/>
              </a:rPr>
              <a:t>laws</a:t>
            </a:r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,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cs typeface="Calibri"/>
              </a:rPr>
              <a:t>regulations</a:t>
            </a:r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,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cs typeface="Calibri"/>
              </a:rPr>
              <a:t>by-laws</a:t>
            </a:r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,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cs typeface="Calibri"/>
              </a:rPr>
              <a:t>customs</a:t>
            </a:r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, </a:t>
            </a:r>
            <a:r>
              <a:rPr lang="tr-TR" sz="3200" dirty="0" err="1">
                <a:solidFill>
                  <a:schemeClr val="bg1"/>
                </a:solidFill>
                <a:latin typeface="Times New Roman"/>
                <a:cs typeface="Calibri"/>
              </a:rPr>
              <a:t>etc</a:t>
            </a:r>
            <a:r>
              <a:rPr lang="tr-TR" sz="3200" dirty="0">
                <a:solidFill>
                  <a:schemeClr val="bg1"/>
                </a:solidFill>
                <a:latin typeface="Times New Roman"/>
                <a:cs typeface="Calibri"/>
              </a:rPr>
              <a:t>.</a:t>
            </a:r>
            <a:endParaRPr lang="tr-TR" sz="2800" dirty="0">
              <a:solidFill>
                <a:srgbClr val="FFFFFF"/>
              </a:solidFill>
              <a:latin typeface="Times New Roman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6852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Resim 4" descr="iç mekan içeren bir resim&#10;&#10;Açıklama otomatik olarak oluşturuldu">
            <a:extLst>
              <a:ext uri="{FF2B5EF4-FFF2-40B4-BE49-F238E27FC236}">
                <a16:creationId xmlns:a16="http://schemas.microsoft.com/office/drawing/2014/main" xmlns="" id="{936A7DF4-FE2F-AC20-4C1D-A7D8240948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pic>
        <p:nvPicPr>
          <p:cNvPr id="6" name="Resim 6" descr="metin içeren bir resim&#10;&#10;Açıklama otomatik olarak oluşturuldu">
            <a:extLst>
              <a:ext uri="{FF2B5EF4-FFF2-40B4-BE49-F238E27FC236}">
                <a16:creationId xmlns:a16="http://schemas.microsoft.com/office/drawing/2014/main" xmlns="" id="{81926225-4D67-203D-A8A0-F776FA73A0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3079" y="3723017"/>
            <a:ext cx="4094671" cy="30781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Metin kutusu 6">
            <a:extLst>
              <a:ext uri="{FF2B5EF4-FFF2-40B4-BE49-F238E27FC236}">
                <a16:creationId xmlns:a16="http://schemas.microsoft.com/office/drawing/2014/main" xmlns="" id="{9CFB8C1E-A1A2-FC3C-3F09-A206F4FE7719}"/>
              </a:ext>
            </a:extLst>
          </p:cNvPr>
          <p:cNvSpPr txBox="1"/>
          <p:nvPr/>
        </p:nvSpPr>
        <p:spPr>
          <a:xfrm>
            <a:off x="544285" y="457199"/>
            <a:ext cx="4963885" cy="48320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1.2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Determining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Facts</a:t>
            </a:r>
            <a:endParaRPr lang="tr-TR" sz="2800" dirty="0">
              <a:solidFill>
                <a:schemeClr val="bg1"/>
              </a:solidFill>
              <a:latin typeface="Times New Roman"/>
              <a:cs typeface="Calibri"/>
            </a:endParaRPr>
          </a:p>
          <a:p>
            <a:endParaRPr lang="tr-TR" sz="2800" dirty="0">
              <a:solidFill>
                <a:schemeClr val="bg1"/>
              </a:solidFill>
              <a:latin typeface="Times New Roman"/>
              <a:cs typeface="Calibri"/>
            </a:endParaRPr>
          </a:p>
          <a:p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All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legal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cases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must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be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based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on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certain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facts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.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However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,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these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are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not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needed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to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be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proven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:</a:t>
            </a:r>
          </a:p>
          <a:p>
            <a:endParaRPr lang="tr-TR" sz="2800" dirty="0">
              <a:solidFill>
                <a:schemeClr val="bg1"/>
              </a:solidFill>
              <a:latin typeface="Times New Roman"/>
              <a:cs typeface="Calibri"/>
            </a:endParaRPr>
          </a:p>
          <a:p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*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Facts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commonly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known</a:t>
            </a:r>
            <a:endParaRPr lang="tr-TR" sz="2800" dirty="0">
              <a:solidFill>
                <a:schemeClr val="bg1"/>
              </a:solidFill>
              <a:latin typeface="Times New Roman"/>
              <a:cs typeface="Calibri"/>
            </a:endParaRPr>
          </a:p>
          <a:p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*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Facts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known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to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the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organ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ex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officio</a:t>
            </a:r>
            <a:endParaRPr lang="tr-TR" sz="2800" dirty="0">
              <a:solidFill>
                <a:schemeClr val="bg1"/>
              </a:solidFill>
              <a:latin typeface="Times New Roman"/>
              <a:cs typeface="Calibri"/>
            </a:endParaRPr>
          </a:p>
          <a:p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* </a:t>
            </a:r>
            <a:r>
              <a:rPr lang="tr-TR" sz="2800" err="1">
                <a:solidFill>
                  <a:schemeClr val="bg1"/>
                </a:solidFill>
                <a:latin typeface="Times New Roman"/>
                <a:cs typeface="Calibri"/>
              </a:rPr>
              <a:t>Facts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err="1">
                <a:solidFill>
                  <a:schemeClr val="bg1"/>
                </a:solidFill>
                <a:latin typeface="Times New Roman"/>
                <a:cs typeface="Calibri"/>
              </a:rPr>
              <a:t>acknowledged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err="1">
                <a:solidFill>
                  <a:schemeClr val="bg1"/>
                </a:solidFill>
                <a:latin typeface="Times New Roman"/>
                <a:cs typeface="Calibri"/>
              </a:rPr>
              <a:t>by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err="1">
                <a:solidFill>
                  <a:schemeClr val="bg1"/>
                </a:solidFill>
                <a:latin typeface="Times New Roman"/>
                <a:cs typeface="Calibri"/>
              </a:rPr>
              <a:t>the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err="1">
                <a:solidFill>
                  <a:schemeClr val="bg1"/>
                </a:solidFill>
                <a:latin typeface="Times New Roman"/>
                <a:cs typeface="Calibri"/>
              </a:rPr>
              <a:t>other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err="1">
                <a:solidFill>
                  <a:schemeClr val="bg1"/>
                </a:solidFill>
                <a:latin typeface="Times New Roman"/>
                <a:cs typeface="Calibri"/>
              </a:rPr>
              <a:t>party</a:t>
            </a:r>
            <a:endParaRPr lang="tr-TR" sz="2800">
              <a:solidFill>
                <a:schemeClr val="bg1"/>
              </a:solidFill>
              <a:latin typeface="Times New Roman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461530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Resim 4" descr="iç mekan içeren bir resim&#10;&#10;Açıklama otomatik olarak oluşturuldu">
            <a:extLst>
              <a:ext uri="{FF2B5EF4-FFF2-40B4-BE49-F238E27FC236}">
                <a16:creationId xmlns:a16="http://schemas.microsoft.com/office/drawing/2014/main" xmlns="" id="{7EC2FC3F-1141-1303-B7A5-01B4917E77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pic>
        <p:nvPicPr>
          <p:cNvPr id="5" name="Resim 5">
            <a:extLst>
              <a:ext uri="{FF2B5EF4-FFF2-40B4-BE49-F238E27FC236}">
                <a16:creationId xmlns:a16="http://schemas.microsoft.com/office/drawing/2014/main" xmlns="" id="{3ED7BFD1-EDB0-E000-F606-22255389E1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8329" y="4009217"/>
            <a:ext cx="3315418" cy="250579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xmlns="" id="{31B163FE-E72A-E46C-5840-8A7E70437015}"/>
              </a:ext>
            </a:extLst>
          </p:cNvPr>
          <p:cNvSpPr txBox="1"/>
          <p:nvPr/>
        </p:nvSpPr>
        <p:spPr>
          <a:xfrm>
            <a:off x="435429" y="326571"/>
            <a:ext cx="5225142" cy="61247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1.3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Applying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the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Relevant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Provisions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of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Rule</a:t>
            </a:r>
            <a:endParaRPr lang="tr-TR" sz="2800" dirty="0">
              <a:solidFill>
                <a:schemeClr val="bg1"/>
              </a:solidFill>
              <a:latin typeface="Times New Roman"/>
              <a:cs typeface="Calibri"/>
            </a:endParaRPr>
          </a:p>
          <a:p>
            <a:endParaRPr lang="tr-TR" sz="2800" dirty="0">
              <a:solidFill>
                <a:srgbClr val="FFFFFF"/>
              </a:solidFill>
              <a:latin typeface="Times New Roman"/>
              <a:cs typeface="Calibri"/>
            </a:endParaRPr>
          </a:p>
          <a:p>
            <a:endParaRPr lang="tr-TR" sz="2800" dirty="0">
              <a:solidFill>
                <a:srgbClr val="FFFFFF"/>
              </a:solidFill>
              <a:latin typeface="Times New Roman"/>
              <a:cs typeface="Calibri"/>
            </a:endParaRPr>
          </a:p>
          <a:p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The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court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reaches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the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legal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conclusion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by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applying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the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relevant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provisions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of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law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and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taking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into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consideration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,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arguments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and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counter-arguments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made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by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the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parties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in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the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light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of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the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relevant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facts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and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legal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rules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.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There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are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some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methods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employed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by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the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court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in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reaching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their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judgment</a:t>
            </a:r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.</a:t>
            </a:r>
            <a:endParaRPr lang="tr-TR" sz="2800" dirty="0">
              <a:solidFill>
                <a:srgbClr val="FFFFFF"/>
              </a:solidFill>
              <a:latin typeface="Times New Roman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78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Resim 4" descr="iç mekan içeren bir resim&#10;&#10;Açıklama otomatik olarak oluşturuldu">
            <a:extLst>
              <a:ext uri="{FF2B5EF4-FFF2-40B4-BE49-F238E27FC236}">
                <a16:creationId xmlns:a16="http://schemas.microsoft.com/office/drawing/2014/main" xmlns="" id="{43266113-AE99-4824-9B2C-6E1CB0BAE34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xmlns="" id="{1AEE4140-0101-0A25-300A-BC4A89FE0124}"/>
              </a:ext>
            </a:extLst>
          </p:cNvPr>
          <p:cNvSpPr txBox="1"/>
          <p:nvPr/>
        </p:nvSpPr>
        <p:spPr>
          <a:xfrm>
            <a:off x="478971" y="304800"/>
            <a:ext cx="5072742" cy="26776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tr-TR" sz="2800" dirty="0">
                <a:solidFill>
                  <a:schemeClr val="bg1"/>
                </a:solidFill>
                <a:latin typeface="Times New Roman"/>
                <a:cs typeface="Calibri"/>
              </a:rPr>
              <a:t>1.3.1 </a:t>
            </a:r>
            <a:r>
              <a:rPr lang="tr-TR" sz="2800" dirty="0" err="1">
                <a:solidFill>
                  <a:schemeClr val="bg1"/>
                </a:solidFill>
                <a:latin typeface="Times New Roman"/>
                <a:cs typeface="Calibri"/>
              </a:rPr>
              <a:t>Syllogism</a:t>
            </a:r>
            <a:endParaRPr lang="tr-TR" sz="2800" dirty="0">
              <a:solidFill>
                <a:schemeClr val="bg1"/>
              </a:solidFill>
              <a:latin typeface="Times New Roman"/>
              <a:cs typeface="Calibri"/>
            </a:endParaRPr>
          </a:p>
          <a:p>
            <a:endParaRPr lang="tr-TR" sz="2800" dirty="0">
              <a:solidFill>
                <a:srgbClr val="FFFFFF"/>
              </a:solidFill>
              <a:latin typeface="Times New Roman"/>
              <a:cs typeface="Calibri"/>
            </a:endParaRPr>
          </a:p>
          <a:p>
            <a:r>
              <a:rPr lang="tr-TR" sz="2800" dirty="0">
                <a:solidFill>
                  <a:srgbClr val="FFFFFF"/>
                </a:solidFill>
                <a:latin typeface="Times New Roman"/>
                <a:cs typeface="Calibri"/>
              </a:rPr>
              <a:t>1.3.2 </a:t>
            </a:r>
            <a:r>
              <a:rPr lang="tr-TR" sz="2800" dirty="0" err="1">
                <a:solidFill>
                  <a:srgbClr val="FFFFFF"/>
                </a:solidFill>
                <a:latin typeface="Times New Roman"/>
                <a:cs typeface="Calibri"/>
              </a:rPr>
              <a:t>Argumentum</a:t>
            </a:r>
            <a:r>
              <a:rPr lang="tr-TR" sz="2800" dirty="0">
                <a:solidFill>
                  <a:srgbClr val="FFFFFF"/>
                </a:solidFill>
                <a:latin typeface="Times New Roman"/>
                <a:cs typeface="Calibri"/>
              </a:rPr>
              <a:t> a </a:t>
            </a:r>
            <a:r>
              <a:rPr lang="tr-TR" sz="2800" dirty="0" err="1">
                <a:solidFill>
                  <a:srgbClr val="FFFFFF"/>
                </a:solidFill>
                <a:latin typeface="Times New Roman"/>
                <a:cs typeface="Calibri"/>
              </a:rPr>
              <a:t>Contrario</a:t>
            </a:r>
            <a:endParaRPr lang="tr-TR" sz="2800" dirty="0">
              <a:solidFill>
                <a:srgbClr val="FFFFFF"/>
              </a:solidFill>
              <a:latin typeface="Times New Roman"/>
              <a:cs typeface="Calibri"/>
            </a:endParaRPr>
          </a:p>
          <a:p>
            <a:endParaRPr lang="tr-TR" sz="2800" dirty="0">
              <a:solidFill>
                <a:srgbClr val="FFFFFF"/>
              </a:solidFill>
              <a:latin typeface="Times New Roman"/>
              <a:cs typeface="Calibri"/>
            </a:endParaRPr>
          </a:p>
          <a:p>
            <a:r>
              <a:rPr lang="tr-TR" sz="2800" dirty="0">
                <a:solidFill>
                  <a:srgbClr val="FFFFFF"/>
                </a:solidFill>
                <a:latin typeface="Times New Roman"/>
                <a:cs typeface="Calibri"/>
              </a:rPr>
              <a:t>1.3.3 </a:t>
            </a:r>
            <a:r>
              <a:rPr lang="tr-TR" sz="2800" dirty="0" err="1">
                <a:solidFill>
                  <a:srgbClr val="FFFFFF"/>
                </a:solidFill>
                <a:latin typeface="Times New Roman"/>
                <a:cs typeface="Calibri"/>
              </a:rPr>
              <a:t>Analogy</a:t>
            </a:r>
            <a:r>
              <a:rPr lang="tr-TR" sz="2800" dirty="0">
                <a:solidFill>
                  <a:srgbClr val="FFFFFF"/>
                </a:solidFill>
                <a:latin typeface="Times New Roman"/>
                <a:cs typeface="Calibri"/>
              </a:rPr>
              <a:t> (</a:t>
            </a:r>
            <a:r>
              <a:rPr lang="tr-TR" sz="2800" dirty="0" err="1">
                <a:solidFill>
                  <a:srgbClr val="FFFFFF"/>
                </a:solidFill>
                <a:latin typeface="Times New Roman"/>
                <a:cs typeface="Calibri"/>
              </a:rPr>
              <a:t>Argumentum</a:t>
            </a:r>
            <a:r>
              <a:rPr lang="tr-TR" sz="2800" dirty="0">
                <a:solidFill>
                  <a:srgbClr val="FFFFFF"/>
                </a:solidFill>
                <a:latin typeface="Times New Roman"/>
                <a:cs typeface="Calibri"/>
              </a:rPr>
              <a:t> a </a:t>
            </a:r>
            <a:r>
              <a:rPr lang="tr-TR" sz="2800" dirty="0" err="1">
                <a:solidFill>
                  <a:srgbClr val="FFFFFF"/>
                </a:solidFill>
                <a:latin typeface="Times New Roman"/>
                <a:cs typeface="Calibri"/>
              </a:rPr>
              <a:t>pari</a:t>
            </a:r>
            <a:r>
              <a:rPr lang="tr-TR" sz="2800" dirty="0">
                <a:solidFill>
                  <a:srgbClr val="FFFFFF"/>
                </a:solidFill>
                <a:latin typeface="Times New Roman"/>
                <a:cs typeface="Calibr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9793068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xmlns="" id="{DDBE16D8-724E-9B2F-5E55-D5AA3FD402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850" b="7618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xmlns="" id="{F023B05E-13AE-4F0F-0B97-EB1451C5BAB3}"/>
              </a:ext>
            </a:extLst>
          </p:cNvPr>
          <p:cNvSpPr txBox="1"/>
          <p:nvPr/>
        </p:nvSpPr>
        <p:spPr>
          <a:xfrm>
            <a:off x="870857" y="1175656"/>
            <a:ext cx="10821631" cy="707886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tr-TR" sz="4000" dirty="0">
                <a:latin typeface="Times New Roman"/>
                <a:cs typeface="Calibri"/>
              </a:rPr>
              <a:t>2. BURDEN OF PROOF AND PRESUMPTIONS</a:t>
            </a:r>
          </a:p>
        </p:txBody>
      </p:sp>
    </p:spTree>
    <p:extLst>
      <p:ext uri="{BB962C8B-B14F-4D97-AF65-F5344CB8AC3E}">
        <p14:creationId xmlns:p14="http://schemas.microsoft.com/office/powerpoint/2010/main" val="3596896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xmlns="" id="{365E8EFF-0FE2-C96D-79BF-F7F413A353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850" b="7618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xmlns="" id="{4D28926C-4165-1601-668E-060283078962}"/>
              </a:ext>
            </a:extLst>
          </p:cNvPr>
          <p:cNvSpPr txBox="1"/>
          <p:nvPr/>
        </p:nvSpPr>
        <p:spPr>
          <a:xfrm>
            <a:off x="805542" y="979713"/>
            <a:ext cx="10515600" cy="1815882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tr-TR" sz="2800" dirty="0">
                <a:latin typeface="Times New Roman"/>
                <a:cs typeface="Calibri"/>
              </a:rPr>
              <a:t>2.1 </a:t>
            </a:r>
            <a:r>
              <a:rPr lang="tr-TR" sz="2800" dirty="0" err="1">
                <a:latin typeface="Times New Roman"/>
                <a:cs typeface="Calibri"/>
              </a:rPr>
              <a:t>Burden</a:t>
            </a:r>
            <a:r>
              <a:rPr lang="tr-TR" sz="2800" dirty="0">
                <a:latin typeface="Times New Roman"/>
                <a:cs typeface="Calibri"/>
              </a:rPr>
              <a:t> of </a:t>
            </a:r>
            <a:r>
              <a:rPr lang="tr-TR" sz="2800" dirty="0" err="1">
                <a:latin typeface="Times New Roman"/>
                <a:cs typeface="Calibri"/>
              </a:rPr>
              <a:t>Proof</a:t>
            </a:r>
            <a:endParaRPr lang="tr-TR" sz="2800" dirty="0">
              <a:latin typeface="Times New Roman"/>
              <a:cs typeface="Calibri"/>
            </a:endParaRPr>
          </a:p>
          <a:p>
            <a:endParaRPr lang="tr-TR" sz="2800" dirty="0">
              <a:latin typeface="Times New Roman"/>
              <a:cs typeface="Calibri"/>
            </a:endParaRPr>
          </a:p>
          <a:p>
            <a:r>
              <a:rPr lang="tr-TR" sz="2800" dirty="0" err="1">
                <a:latin typeface="Times New Roman"/>
                <a:cs typeface="Calibri"/>
              </a:rPr>
              <a:t>The</a:t>
            </a:r>
            <a:r>
              <a:rPr lang="tr-TR" sz="2800" dirty="0">
                <a:latin typeface="Times New Roman"/>
                <a:cs typeface="Calibri"/>
              </a:rPr>
              <a:t> </a:t>
            </a:r>
            <a:r>
              <a:rPr lang="tr-TR" sz="2800" dirty="0" err="1">
                <a:latin typeface="Times New Roman"/>
                <a:cs typeface="Calibri"/>
              </a:rPr>
              <a:t>rule</a:t>
            </a:r>
            <a:r>
              <a:rPr lang="tr-TR" sz="2800" dirty="0">
                <a:latin typeface="Times New Roman"/>
                <a:cs typeface="Calibri"/>
              </a:rPr>
              <a:t> is </a:t>
            </a:r>
            <a:r>
              <a:rPr lang="tr-TR" sz="2800" dirty="0" err="1">
                <a:latin typeface="Times New Roman"/>
                <a:cs typeface="Calibri"/>
              </a:rPr>
              <a:t>very</a:t>
            </a:r>
            <a:r>
              <a:rPr lang="tr-TR" sz="2800" dirty="0">
                <a:latin typeface="Times New Roman"/>
                <a:cs typeface="Calibri"/>
              </a:rPr>
              <a:t> </a:t>
            </a:r>
            <a:r>
              <a:rPr lang="tr-TR" sz="2800" dirty="0" err="1">
                <a:latin typeface="Times New Roman"/>
                <a:cs typeface="Calibri"/>
              </a:rPr>
              <a:t>simple</a:t>
            </a:r>
            <a:r>
              <a:rPr lang="tr-TR" sz="2800" dirty="0">
                <a:latin typeface="Times New Roman"/>
                <a:cs typeface="Calibri"/>
              </a:rPr>
              <a:t>: </a:t>
            </a:r>
            <a:r>
              <a:rPr lang="tr-TR" sz="2800" dirty="0" err="1">
                <a:latin typeface="Times New Roman"/>
                <a:cs typeface="Calibri"/>
              </a:rPr>
              <a:t>The</a:t>
            </a:r>
            <a:r>
              <a:rPr lang="tr-TR" sz="2800" dirty="0">
                <a:latin typeface="Times New Roman"/>
                <a:cs typeface="Calibri"/>
              </a:rPr>
              <a:t> </a:t>
            </a:r>
            <a:r>
              <a:rPr lang="tr-TR" sz="2800" dirty="0" err="1">
                <a:latin typeface="Times New Roman"/>
                <a:cs typeface="Calibri"/>
              </a:rPr>
              <a:t>facts</a:t>
            </a:r>
            <a:r>
              <a:rPr lang="tr-TR" sz="2800" dirty="0">
                <a:latin typeface="Times New Roman"/>
                <a:cs typeface="Calibri"/>
              </a:rPr>
              <a:t> </a:t>
            </a:r>
            <a:r>
              <a:rPr lang="tr-TR" sz="2800" dirty="0" err="1">
                <a:latin typeface="Times New Roman"/>
                <a:cs typeface="Calibri"/>
              </a:rPr>
              <a:t>alleged</a:t>
            </a:r>
            <a:r>
              <a:rPr lang="tr-TR" sz="2800" dirty="0">
                <a:latin typeface="Times New Roman"/>
                <a:cs typeface="Calibri"/>
              </a:rPr>
              <a:t> </a:t>
            </a:r>
            <a:r>
              <a:rPr lang="tr-TR" sz="2800" dirty="0" err="1">
                <a:latin typeface="Times New Roman"/>
                <a:cs typeface="Calibri"/>
              </a:rPr>
              <a:t>should</a:t>
            </a:r>
            <a:r>
              <a:rPr lang="tr-TR" sz="2800" dirty="0">
                <a:latin typeface="Times New Roman"/>
                <a:cs typeface="Calibri"/>
              </a:rPr>
              <a:t> be </a:t>
            </a:r>
            <a:r>
              <a:rPr lang="tr-TR" sz="2800" dirty="0" err="1">
                <a:latin typeface="Times New Roman"/>
                <a:cs typeface="Calibri"/>
              </a:rPr>
              <a:t>proven</a:t>
            </a:r>
            <a:r>
              <a:rPr lang="tr-TR" sz="2800" dirty="0">
                <a:latin typeface="Times New Roman"/>
                <a:cs typeface="Calibri"/>
              </a:rPr>
              <a:t>. </a:t>
            </a:r>
            <a:r>
              <a:rPr lang="tr-TR" sz="2800" dirty="0" err="1">
                <a:latin typeface="Times New Roman"/>
                <a:cs typeface="Calibri"/>
              </a:rPr>
              <a:t>However</a:t>
            </a:r>
            <a:r>
              <a:rPr lang="tr-TR" sz="2800" dirty="0">
                <a:latin typeface="Times New Roman"/>
                <a:cs typeface="Calibri"/>
              </a:rPr>
              <a:t>, </a:t>
            </a:r>
            <a:r>
              <a:rPr lang="tr-TR" sz="2800" dirty="0" err="1">
                <a:latin typeface="Times New Roman"/>
                <a:cs typeface="Calibri"/>
              </a:rPr>
              <a:t>who</a:t>
            </a:r>
            <a:r>
              <a:rPr lang="tr-TR" sz="2800" dirty="0">
                <a:latin typeface="Times New Roman"/>
                <a:cs typeface="Calibri"/>
              </a:rPr>
              <a:t> </a:t>
            </a:r>
            <a:r>
              <a:rPr lang="tr-TR" sz="2800" dirty="0" err="1">
                <a:latin typeface="Times New Roman"/>
                <a:cs typeface="Calibri"/>
              </a:rPr>
              <a:t>will</a:t>
            </a:r>
            <a:r>
              <a:rPr lang="tr-TR" sz="2800" dirty="0">
                <a:latin typeface="Times New Roman"/>
                <a:cs typeface="Calibri"/>
              </a:rPr>
              <a:t> </a:t>
            </a:r>
            <a:r>
              <a:rPr lang="tr-TR" sz="2800" dirty="0" err="1">
                <a:latin typeface="Times New Roman"/>
                <a:cs typeface="Calibri"/>
              </a:rPr>
              <a:t>prove</a:t>
            </a:r>
            <a:r>
              <a:rPr lang="tr-TR" sz="2800" dirty="0">
                <a:latin typeface="Times New Roman"/>
                <a:cs typeface="Calibri"/>
              </a:rPr>
              <a:t> </a:t>
            </a:r>
            <a:r>
              <a:rPr lang="tr-TR" sz="2800" dirty="0" err="1">
                <a:latin typeface="Times New Roman"/>
                <a:cs typeface="Calibri"/>
              </a:rPr>
              <a:t>first</a:t>
            </a:r>
            <a:r>
              <a:rPr lang="tr-TR" sz="2800" dirty="0">
                <a:latin typeface="Times New Roman"/>
                <a:cs typeface="Calibri"/>
              </a:rPr>
              <a:t> </a:t>
            </a:r>
            <a:r>
              <a:rPr lang="tr-TR" sz="2800" dirty="0" err="1">
                <a:latin typeface="Times New Roman"/>
                <a:cs typeface="Calibri"/>
              </a:rPr>
              <a:t>the</a:t>
            </a:r>
            <a:r>
              <a:rPr lang="tr-TR" sz="2800" dirty="0">
                <a:latin typeface="Times New Roman"/>
                <a:cs typeface="Calibri"/>
              </a:rPr>
              <a:t> </a:t>
            </a:r>
            <a:r>
              <a:rPr lang="tr-TR" sz="2800" dirty="0" err="1">
                <a:latin typeface="Times New Roman"/>
                <a:cs typeface="Calibri"/>
              </a:rPr>
              <a:t>alleged</a:t>
            </a:r>
            <a:r>
              <a:rPr lang="tr-TR" sz="2800" dirty="0">
                <a:latin typeface="Times New Roman"/>
                <a:cs typeface="Calibri"/>
              </a:rPr>
              <a:t> </a:t>
            </a:r>
            <a:r>
              <a:rPr lang="tr-TR" sz="2800" dirty="0" err="1">
                <a:latin typeface="Times New Roman"/>
                <a:cs typeface="Calibri"/>
              </a:rPr>
              <a:t>facts</a:t>
            </a:r>
            <a:r>
              <a:rPr lang="tr-TR" sz="2800" dirty="0">
                <a:latin typeface="Times New Roman"/>
                <a:cs typeface="Calibri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580932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Resim 4" descr="iç mekan içeren bir resim&#10;&#10;Açıklama otomatik olarak oluşturuldu">
            <a:extLst>
              <a:ext uri="{FF2B5EF4-FFF2-40B4-BE49-F238E27FC236}">
                <a16:creationId xmlns:a16="http://schemas.microsoft.com/office/drawing/2014/main" xmlns="" id="{081445B8-551F-F28D-9A13-3030325DE8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pic>
        <p:nvPicPr>
          <p:cNvPr id="5" name="Resim 5" descr="metin içeren bir resim&#10;&#10;Açıklama otomatik olarak oluşturuldu">
            <a:extLst>
              <a:ext uri="{FF2B5EF4-FFF2-40B4-BE49-F238E27FC236}">
                <a16:creationId xmlns:a16="http://schemas.microsoft.com/office/drawing/2014/main" xmlns="" id="{BD1F1BAB-A3F6-B0B4-B463-B9DE996B1E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5532" y="3449847"/>
            <a:ext cx="4094672" cy="309257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xmlns="" id="{2A38DA1F-F2B7-300B-90D6-CDD3DB304B88}"/>
              </a:ext>
            </a:extLst>
          </p:cNvPr>
          <p:cNvSpPr txBox="1"/>
          <p:nvPr/>
        </p:nvSpPr>
        <p:spPr>
          <a:xfrm>
            <a:off x="391886" y="326571"/>
            <a:ext cx="5769428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tr-TR" sz="2400" dirty="0">
                <a:solidFill>
                  <a:srgbClr val="FFFFFF"/>
                </a:solidFill>
                <a:latin typeface="Times New Roman"/>
                <a:cs typeface="Calibri"/>
              </a:rPr>
              <a:t>2.1.1 </a:t>
            </a:r>
            <a:r>
              <a:rPr lang="tr-TR" sz="2400" dirty="0" err="1">
                <a:solidFill>
                  <a:srgbClr val="FFFFFF"/>
                </a:solidFill>
                <a:latin typeface="Times New Roman"/>
                <a:cs typeface="Calibri"/>
              </a:rPr>
              <a:t>Burden</a:t>
            </a:r>
            <a:r>
              <a:rPr lang="tr-TR" sz="2400" dirty="0">
                <a:solidFill>
                  <a:srgbClr val="FFFFFF"/>
                </a:solidFill>
                <a:latin typeface="Times New Roman"/>
                <a:cs typeface="Calibri"/>
              </a:rPr>
              <a:t> of </a:t>
            </a:r>
            <a:r>
              <a:rPr lang="tr-TR" sz="2400" dirty="0" err="1">
                <a:solidFill>
                  <a:srgbClr val="FFFFFF"/>
                </a:solidFill>
                <a:latin typeface="Times New Roman"/>
                <a:cs typeface="Calibri"/>
              </a:rPr>
              <a:t>Proof</a:t>
            </a:r>
            <a:r>
              <a:rPr lang="tr-TR" sz="2400" dirty="0">
                <a:solidFill>
                  <a:srgbClr val="FFFFFF"/>
                </a:solidFill>
                <a:latin typeface="Times New Roman"/>
                <a:cs typeface="Calibri"/>
              </a:rPr>
              <a:t> in </a:t>
            </a:r>
            <a:r>
              <a:rPr lang="tr-TR" sz="2400" dirty="0" err="1">
                <a:solidFill>
                  <a:srgbClr val="FFFFFF"/>
                </a:solidFill>
                <a:latin typeface="Times New Roman"/>
                <a:cs typeface="Calibri"/>
              </a:rPr>
              <a:t>Criminal</a:t>
            </a:r>
            <a:r>
              <a:rPr lang="tr-TR" sz="24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2400" dirty="0" err="1">
                <a:solidFill>
                  <a:srgbClr val="FFFFFF"/>
                </a:solidFill>
                <a:latin typeface="Times New Roman"/>
                <a:cs typeface="Calibri"/>
              </a:rPr>
              <a:t>Cases</a:t>
            </a:r>
            <a:endParaRPr lang="tr-TR" sz="2400" dirty="0">
              <a:solidFill>
                <a:srgbClr val="FFFFFF"/>
              </a:solidFill>
              <a:latin typeface="Times New Roman"/>
              <a:cs typeface="Calibri"/>
            </a:endParaRPr>
          </a:p>
          <a:p>
            <a:endParaRPr lang="tr-TR" sz="2400" dirty="0">
              <a:solidFill>
                <a:srgbClr val="FFFFFF"/>
              </a:solidFill>
              <a:latin typeface="Times New Roman"/>
              <a:cs typeface="Calibri"/>
            </a:endParaRPr>
          </a:p>
          <a:p>
            <a:r>
              <a:rPr lang="tr-TR" sz="2400" dirty="0" err="1">
                <a:solidFill>
                  <a:srgbClr val="FFFFFF"/>
                </a:solidFill>
                <a:latin typeface="Times New Roman"/>
                <a:cs typeface="Calibri"/>
              </a:rPr>
              <a:t>In</a:t>
            </a:r>
            <a:r>
              <a:rPr lang="tr-TR" sz="24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2400" dirty="0" err="1">
                <a:solidFill>
                  <a:srgbClr val="FFFFFF"/>
                </a:solidFill>
                <a:latin typeface="Times New Roman"/>
                <a:cs typeface="Calibri"/>
              </a:rPr>
              <a:t>criminal</a:t>
            </a:r>
            <a:r>
              <a:rPr lang="tr-TR" sz="24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2400" dirty="0" err="1">
                <a:solidFill>
                  <a:srgbClr val="FFFFFF"/>
                </a:solidFill>
                <a:latin typeface="Times New Roman"/>
                <a:cs typeface="Calibri"/>
              </a:rPr>
              <a:t>cases</a:t>
            </a:r>
            <a:r>
              <a:rPr lang="tr-TR" sz="2400" dirty="0">
                <a:solidFill>
                  <a:srgbClr val="FFFFFF"/>
                </a:solidFill>
                <a:latin typeface="Times New Roman"/>
                <a:cs typeface="Calibri"/>
              </a:rPr>
              <a:t>, </a:t>
            </a:r>
            <a:r>
              <a:rPr lang="tr-TR" sz="2400" dirty="0" err="1">
                <a:solidFill>
                  <a:srgbClr val="FFFFFF"/>
                </a:solidFill>
                <a:latin typeface="Times New Roman"/>
                <a:cs typeface="Calibri"/>
              </a:rPr>
              <a:t>all</a:t>
            </a:r>
            <a:r>
              <a:rPr lang="tr-TR" sz="2400" dirty="0">
                <a:solidFill>
                  <a:srgbClr val="FFFFFF"/>
                </a:solidFill>
                <a:latin typeface="Times New Roman"/>
                <a:cs typeface="Calibri"/>
              </a:rPr>
              <a:t> of </a:t>
            </a:r>
            <a:r>
              <a:rPr lang="tr-TR" sz="2400" dirty="0" err="1">
                <a:solidFill>
                  <a:srgbClr val="FFFFFF"/>
                </a:solidFill>
                <a:latin typeface="Times New Roman"/>
                <a:cs typeface="Calibri"/>
              </a:rPr>
              <a:t>the</a:t>
            </a:r>
            <a:r>
              <a:rPr lang="tr-TR" sz="24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2400" dirty="0" err="1">
                <a:solidFill>
                  <a:srgbClr val="FFFFFF"/>
                </a:solidFill>
                <a:latin typeface="Times New Roman"/>
                <a:cs typeface="Calibri"/>
              </a:rPr>
              <a:t>elements</a:t>
            </a:r>
            <a:r>
              <a:rPr lang="tr-TR" sz="2400" dirty="0">
                <a:solidFill>
                  <a:srgbClr val="FFFFFF"/>
                </a:solidFill>
                <a:latin typeface="Times New Roman"/>
                <a:cs typeface="Calibri"/>
              </a:rPr>
              <a:t> of </a:t>
            </a:r>
            <a:r>
              <a:rPr lang="tr-TR" sz="2400" dirty="0" err="1">
                <a:solidFill>
                  <a:srgbClr val="FFFFFF"/>
                </a:solidFill>
                <a:latin typeface="Times New Roman"/>
                <a:cs typeface="Calibri"/>
              </a:rPr>
              <a:t>crime</a:t>
            </a:r>
            <a:r>
              <a:rPr lang="tr-TR" sz="24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2400" dirty="0" err="1">
                <a:solidFill>
                  <a:srgbClr val="FFFFFF"/>
                </a:solidFill>
                <a:latin typeface="Times New Roman"/>
                <a:cs typeface="Calibri"/>
              </a:rPr>
              <a:t>with</a:t>
            </a:r>
            <a:r>
              <a:rPr lang="tr-TR" sz="24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2400" dirty="0" err="1">
                <a:solidFill>
                  <a:srgbClr val="FFFFFF"/>
                </a:solidFill>
                <a:latin typeface="Times New Roman"/>
                <a:cs typeface="Calibri"/>
              </a:rPr>
              <a:t>which</a:t>
            </a:r>
            <a:r>
              <a:rPr lang="tr-TR" sz="24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2400" dirty="0" err="1">
                <a:solidFill>
                  <a:srgbClr val="FFFFFF"/>
                </a:solidFill>
                <a:latin typeface="Times New Roman"/>
                <a:cs typeface="Calibri"/>
              </a:rPr>
              <a:t>the</a:t>
            </a:r>
            <a:r>
              <a:rPr lang="tr-TR" sz="24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2400" dirty="0" err="1">
                <a:solidFill>
                  <a:srgbClr val="FFFFFF"/>
                </a:solidFill>
                <a:latin typeface="Times New Roman"/>
                <a:cs typeface="Calibri"/>
              </a:rPr>
              <a:t>defendant</a:t>
            </a:r>
            <a:r>
              <a:rPr lang="tr-TR" sz="2400" dirty="0">
                <a:solidFill>
                  <a:srgbClr val="FFFFFF"/>
                </a:solidFill>
                <a:latin typeface="Times New Roman"/>
                <a:cs typeface="Calibri"/>
              </a:rPr>
              <a:t> is </a:t>
            </a:r>
            <a:r>
              <a:rPr lang="tr-TR" sz="2400" dirty="0" err="1">
                <a:solidFill>
                  <a:srgbClr val="FFFFFF"/>
                </a:solidFill>
                <a:latin typeface="Times New Roman"/>
                <a:cs typeface="Calibri"/>
              </a:rPr>
              <a:t>charged</a:t>
            </a:r>
            <a:r>
              <a:rPr lang="tr-TR" sz="24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2400" dirty="0" err="1">
                <a:solidFill>
                  <a:srgbClr val="FFFFFF"/>
                </a:solidFill>
                <a:latin typeface="Times New Roman"/>
                <a:cs typeface="Calibri"/>
              </a:rPr>
              <a:t>must</a:t>
            </a:r>
            <a:r>
              <a:rPr lang="tr-TR" sz="2400" dirty="0">
                <a:solidFill>
                  <a:srgbClr val="FFFFFF"/>
                </a:solidFill>
                <a:latin typeface="Times New Roman"/>
                <a:cs typeface="Calibri"/>
              </a:rPr>
              <a:t> be </a:t>
            </a:r>
            <a:r>
              <a:rPr lang="tr-TR" sz="2400" dirty="0" err="1">
                <a:solidFill>
                  <a:srgbClr val="FFFFFF"/>
                </a:solidFill>
                <a:latin typeface="Times New Roman"/>
                <a:cs typeface="Calibri"/>
              </a:rPr>
              <a:t>proven</a:t>
            </a:r>
            <a:r>
              <a:rPr lang="tr-TR" sz="24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2400" dirty="0" err="1">
                <a:solidFill>
                  <a:srgbClr val="FFFFFF"/>
                </a:solidFill>
                <a:latin typeface="Times New Roman"/>
                <a:cs typeface="Calibri"/>
              </a:rPr>
              <a:t>by</a:t>
            </a:r>
            <a:r>
              <a:rPr lang="tr-TR" sz="24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2400" dirty="0" err="1">
                <a:solidFill>
                  <a:srgbClr val="FFFFFF"/>
                </a:solidFill>
                <a:latin typeface="Times New Roman"/>
                <a:cs typeface="Calibri"/>
              </a:rPr>
              <a:t>the</a:t>
            </a:r>
            <a:r>
              <a:rPr lang="tr-TR" sz="2400" dirty="0">
                <a:solidFill>
                  <a:srgbClr val="FFFFFF"/>
                </a:solidFill>
                <a:latin typeface="Times New Roman"/>
                <a:cs typeface="Calibri"/>
              </a:rPr>
              <a:t> </a:t>
            </a:r>
            <a:r>
              <a:rPr lang="tr-TR" sz="2400" dirty="0" err="1">
                <a:solidFill>
                  <a:srgbClr val="FFFFFF"/>
                </a:solidFill>
                <a:latin typeface="Times New Roman"/>
                <a:cs typeface="Calibri"/>
              </a:rPr>
              <a:t>prosecutor</a:t>
            </a:r>
            <a:r>
              <a:rPr lang="tr-TR" sz="2400" dirty="0">
                <a:solidFill>
                  <a:srgbClr val="FFFFFF"/>
                </a:solidFill>
                <a:latin typeface="Times New Roman"/>
                <a:cs typeface="Calibri"/>
              </a:rPr>
              <a:t>.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xmlns="" id="{D29693AE-33D7-D84D-4ED3-ECE3F6703412}"/>
              </a:ext>
            </a:extLst>
          </p:cNvPr>
          <p:cNvSpPr txBox="1"/>
          <p:nvPr/>
        </p:nvSpPr>
        <p:spPr>
          <a:xfrm>
            <a:off x="457199" y="3004456"/>
            <a:ext cx="5900057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Times New Roman"/>
                <a:cs typeface="Calibri"/>
              </a:rPr>
              <a:t>2.1.2 </a:t>
            </a:r>
            <a:r>
              <a:rPr lang="tr-TR" sz="2400" dirty="0" err="1">
                <a:solidFill>
                  <a:schemeClr val="bg1"/>
                </a:solidFill>
                <a:latin typeface="Times New Roman"/>
                <a:cs typeface="Calibri"/>
              </a:rPr>
              <a:t>Burden</a:t>
            </a:r>
            <a:r>
              <a:rPr lang="tr-TR" sz="2400" dirty="0">
                <a:solidFill>
                  <a:schemeClr val="bg1"/>
                </a:solidFill>
                <a:latin typeface="Times New Roman"/>
                <a:cs typeface="Calibri"/>
              </a:rPr>
              <a:t> of </a:t>
            </a:r>
            <a:r>
              <a:rPr lang="tr-TR" sz="2400" dirty="0" err="1">
                <a:solidFill>
                  <a:schemeClr val="bg1"/>
                </a:solidFill>
                <a:latin typeface="Times New Roman"/>
                <a:cs typeface="Calibri"/>
              </a:rPr>
              <a:t>Proof</a:t>
            </a:r>
            <a:r>
              <a:rPr lang="tr-TR" sz="2400" dirty="0">
                <a:solidFill>
                  <a:schemeClr val="bg1"/>
                </a:solidFill>
                <a:latin typeface="Times New Roman"/>
                <a:cs typeface="Calibri"/>
              </a:rPr>
              <a:t> in </a:t>
            </a:r>
            <a:r>
              <a:rPr lang="tr-TR" sz="2400" dirty="0" err="1">
                <a:solidFill>
                  <a:schemeClr val="bg1"/>
                </a:solidFill>
                <a:latin typeface="Times New Roman"/>
                <a:cs typeface="Calibri"/>
              </a:rPr>
              <a:t>Civil</a:t>
            </a:r>
            <a:r>
              <a:rPr lang="tr-TR" sz="24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Times New Roman"/>
                <a:cs typeface="Calibri"/>
              </a:rPr>
              <a:t>Cases</a:t>
            </a:r>
            <a:endParaRPr lang="tr-TR" sz="2400" dirty="0">
              <a:solidFill>
                <a:schemeClr val="bg1"/>
              </a:solidFill>
              <a:latin typeface="Times New Roman"/>
              <a:cs typeface="Calibri"/>
            </a:endParaRPr>
          </a:p>
          <a:p>
            <a:endParaRPr lang="tr-TR" sz="2400" dirty="0">
              <a:solidFill>
                <a:srgbClr val="FFFFFF"/>
              </a:solidFill>
              <a:latin typeface="Times New Roman"/>
              <a:cs typeface="Calibri"/>
            </a:endParaRPr>
          </a:p>
          <a:p>
            <a:r>
              <a:rPr lang="tr-TR" sz="2400" dirty="0" err="1">
                <a:solidFill>
                  <a:schemeClr val="bg1"/>
                </a:solidFill>
                <a:latin typeface="Times New Roman"/>
                <a:cs typeface="Calibri"/>
              </a:rPr>
              <a:t>The</a:t>
            </a:r>
            <a:r>
              <a:rPr lang="tr-TR" sz="24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Times New Roman"/>
                <a:cs typeface="Calibri"/>
              </a:rPr>
              <a:t>burden</a:t>
            </a:r>
            <a:r>
              <a:rPr lang="tr-TR" sz="2400" dirty="0">
                <a:solidFill>
                  <a:schemeClr val="bg1"/>
                </a:solidFill>
                <a:latin typeface="Times New Roman"/>
                <a:cs typeface="Calibri"/>
              </a:rPr>
              <a:t> of </a:t>
            </a:r>
            <a:r>
              <a:rPr lang="tr-TR" sz="2400" dirty="0" err="1">
                <a:solidFill>
                  <a:schemeClr val="bg1"/>
                </a:solidFill>
                <a:latin typeface="Times New Roman"/>
                <a:cs typeface="Calibri"/>
              </a:rPr>
              <a:t>proof</a:t>
            </a:r>
            <a:r>
              <a:rPr lang="tr-TR" sz="24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Times New Roman"/>
                <a:cs typeface="Calibri"/>
              </a:rPr>
              <a:t>may</a:t>
            </a:r>
            <a:r>
              <a:rPr lang="tr-TR" sz="24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Times New Roman"/>
                <a:cs typeface="Calibri"/>
              </a:rPr>
              <a:t>shift</a:t>
            </a:r>
            <a:r>
              <a:rPr lang="tr-TR" sz="24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Times New Roman"/>
                <a:cs typeface="Calibri"/>
              </a:rPr>
              <a:t>from</a:t>
            </a:r>
            <a:r>
              <a:rPr lang="tr-TR" sz="24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Times New Roman"/>
                <a:cs typeface="Calibri"/>
              </a:rPr>
              <a:t>one</a:t>
            </a:r>
            <a:r>
              <a:rPr lang="tr-TR" sz="24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Times New Roman"/>
                <a:cs typeface="Calibri"/>
              </a:rPr>
              <a:t>party</a:t>
            </a:r>
            <a:r>
              <a:rPr lang="tr-TR" sz="24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Times New Roman"/>
                <a:cs typeface="Calibri"/>
              </a:rPr>
              <a:t>to</a:t>
            </a:r>
            <a:r>
              <a:rPr lang="tr-TR" sz="24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Times New Roman"/>
                <a:cs typeface="Calibri"/>
              </a:rPr>
              <a:t>another</a:t>
            </a:r>
            <a:r>
              <a:rPr lang="tr-TR" sz="2400" dirty="0">
                <a:solidFill>
                  <a:schemeClr val="bg1"/>
                </a:solidFill>
                <a:latin typeface="Times New Roman"/>
                <a:cs typeface="Calibri"/>
              </a:rPr>
              <a:t> </a:t>
            </a:r>
            <a:r>
              <a:rPr lang="tr-TR" sz="2400" dirty="0" err="1">
                <a:solidFill>
                  <a:schemeClr val="bg1"/>
                </a:solidFill>
                <a:latin typeface="Times New Roman"/>
                <a:cs typeface="Calibri"/>
              </a:rPr>
              <a:t>and</a:t>
            </a:r>
            <a:r>
              <a:rPr lang="tr-TR" sz="24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Times New Roman"/>
                <a:cs typeface="Calibri"/>
              </a:rPr>
              <a:t>claims</a:t>
            </a:r>
            <a:r>
              <a:rPr lang="tr-TR" sz="24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Times New Roman"/>
                <a:cs typeface="Calibri"/>
              </a:rPr>
              <a:t>and</a:t>
            </a:r>
            <a:r>
              <a:rPr lang="tr-TR" sz="24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Times New Roman"/>
                <a:cs typeface="Calibri"/>
              </a:rPr>
              <a:t>counter</a:t>
            </a:r>
            <a:r>
              <a:rPr lang="tr-TR" sz="24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Times New Roman"/>
                <a:cs typeface="Calibri"/>
              </a:rPr>
              <a:t>claims</a:t>
            </a:r>
            <a:r>
              <a:rPr lang="tr-TR" sz="24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Times New Roman"/>
                <a:cs typeface="Calibri"/>
              </a:rPr>
              <a:t>may</a:t>
            </a:r>
            <a:r>
              <a:rPr lang="tr-TR" sz="24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Times New Roman"/>
                <a:cs typeface="Calibri"/>
              </a:rPr>
              <a:t>go</a:t>
            </a:r>
            <a:r>
              <a:rPr lang="tr-TR" sz="24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Times New Roman"/>
                <a:cs typeface="Calibri"/>
              </a:rPr>
              <a:t>back</a:t>
            </a:r>
            <a:r>
              <a:rPr lang="tr-TR" sz="24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Times New Roman"/>
                <a:cs typeface="Calibri"/>
              </a:rPr>
              <a:t>and</a:t>
            </a:r>
            <a:r>
              <a:rPr lang="tr-TR" sz="24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Times New Roman"/>
                <a:cs typeface="Calibri"/>
              </a:rPr>
              <a:t>forth</a:t>
            </a:r>
            <a:r>
              <a:rPr lang="tr-TR" sz="24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Times New Roman"/>
                <a:cs typeface="Calibri"/>
              </a:rPr>
              <a:t>between</a:t>
            </a:r>
            <a:r>
              <a:rPr lang="tr-TR" sz="2400" dirty="0">
                <a:solidFill>
                  <a:schemeClr val="bg1"/>
                </a:solidFill>
                <a:latin typeface="Times New Roman"/>
                <a:cs typeface="Calibri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Times New Roman"/>
                <a:cs typeface="Calibri"/>
              </a:rPr>
              <a:t>parties</a:t>
            </a:r>
            <a:r>
              <a:rPr lang="tr-TR" sz="2400" dirty="0">
                <a:solidFill>
                  <a:schemeClr val="bg1"/>
                </a:solidFill>
                <a:latin typeface="Times New Roman"/>
                <a:cs typeface="Calibri"/>
              </a:rPr>
              <a:t>.</a:t>
            </a:r>
            <a:endParaRPr lang="tr-TR" sz="2400" dirty="0">
              <a:solidFill>
                <a:srgbClr val="FFFFFF"/>
              </a:solidFill>
              <a:latin typeface="Times New Roman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9515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353</Words>
  <Application>Microsoft Office PowerPoint</Application>
  <PresentationFormat>Geniş ekran</PresentationFormat>
  <Paragraphs>65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/>
  <cp:lastModifiedBy>Eren Mehmet Efe</cp:lastModifiedBy>
  <cp:revision>379</cp:revision>
  <dcterms:created xsi:type="dcterms:W3CDTF">2022-10-26T08:07:20Z</dcterms:created>
  <dcterms:modified xsi:type="dcterms:W3CDTF">2022-11-03T06:06:19Z</dcterms:modified>
</cp:coreProperties>
</file>